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4" r:id="rId5"/>
    <p:sldId id="265" r:id="rId6"/>
    <p:sldId id="266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90CEF8-E723-4ACE-8F63-3177E190AF43}" v="2" dt="2026-02-25T21:10:50.9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5" autoAdjust="0"/>
    <p:restoredTop sz="94660"/>
  </p:normalViewPr>
  <p:slideViewPr>
    <p:cSldViewPr snapToGrid="0">
      <p:cViewPr varScale="1">
        <p:scale>
          <a:sx n="90" d="100"/>
          <a:sy n="90" d="100"/>
        </p:scale>
        <p:origin x="16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ek, Christopher A" userId="3eec258a-acd8-43f6-9b5b-b2006c9af693" providerId="ADAL" clId="{C240B574-2548-4124-817D-47F6F99AD78B}"/>
    <pc:docChg chg="custSel modSld sldOrd">
      <pc:chgData name="Cheek, Christopher A" userId="3eec258a-acd8-43f6-9b5b-b2006c9af693" providerId="ADAL" clId="{C240B574-2548-4124-817D-47F6F99AD78B}" dt="2026-02-25T21:10:50.979" v="103" actId="478"/>
      <pc:docMkLst>
        <pc:docMk/>
      </pc:docMkLst>
      <pc:sldChg chg="ord">
        <pc:chgData name="Cheek, Christopher A" userId="3eec258a-acd8-43f6-9b5b-b2006c9af693" providerId="ADAL" clId="{C240B574-2548-4124-817D-47F6F99AD78B}" dt="2026-02-25T20:59:26.969" v="97"/>
        <pc:sldMkLst>
          <pc:docMk/>
          <pc:sldMk cId="3126048015" sldId="259"/>
        </pc:sldMkLst>
      </pc:sldChg>
      <pc:sldChg chg="modSp mod ord">
        <pc:chgData name="Cheek, Christopher A" userId="3eec258a-acd8-43f6-9b5b-b2006c9af693" providerId="ADAL" clId="{C240B574-2548-4124-817D-47F6F99AD78B}" dt="2026-02-25T21:10:50.979" v="103" actId="478"/>
        <pc:sldMkLst>
          <pc:docMk/>
          <pc:sldMk cId="351557847" sldId="261"/>
        </pc:sldMkLst>
        <pc:graphicFrameChg chg="mod modGraphic">
          <ac:chgData name="Cheek, Christopher A" userId="3eec258a-acd8-43f6-9b5b-b2006c9af693" providerId="ADAL" clId="{C240B574-2548-4124-817D-47F6F99AD78B}" dt="2026-02-25T21:10:50.979" v="103" actId="478"/>
          <ac:graphicFrameMkLst>
            <pc:docMk/>
            <pc:sldMk cId="351557847" sldId="261"/>
            <ac:graphicFrameMk id="5" creationId="{25E66C21-6FBA-EC23-64EB-8A296CA4DE59}"/>
          </ac:graphicFrameMkLst>
        </pc:graphicFrameChg>
      </pc:sldChg>
      <pc:sldChg chg="modSp mod">
        <pc:chgData name="Cheek, Christopher A" userId="3eec258a-acd8-43f6-9b5b-b2006c9af693" providerId="ADAL" clId="{C240B574-2548-4124-817D-47F6F99AD78B}" dt="2026-02-25T20:58:53.148" v="93" actId="20577"/>
        <pc:sldMkLst>
          <pc:docMk/>
          <pc:sldMk cId="1498294796" sldId="262"/>
        </pc:sldMkLst>
        <pc:graphicFrameChg chg="mod modGraphic">
          <ac:chgData name="Cheek, Christopher A" userId="3eec258a-acd8-43f6-9b5b-b2006c9af693" providerId="ADAL" clId="{C240B574-2548-4124-817D-47F6F99AD78B}" dt="2026-02-25T20:58:53.148" v="93" actId="20577"/>
          <ac:graphicFrameMkLst>
            <pc:docMk/>
            <pc:sldMk cId="1498294796" sldId="262"/>
            <ac:graphicFrameMk id="21" creationId="{AE1EB1EF-5F1A-727A-6AA0-7749A2E54E03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1C7A34-41E0-4A89-983B-20A149BEC299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6325DBDE-A2C1-4FB7-90C5-0779D193638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The process starts when SAA receives a complete submission (re-approval, modification, or catalog update).</a:t>
          </a:r>
        </a:p>
      </dgm:t>
    </dgm:pt>
    <dgm:pt modelId="{E7826ED4-BA1E-4B67-9A4A-3B35F03FBBDC}" type="parTrans" cxnId="{4508DACC-08F3-47DF-8CEC-1C70B85947F9}">
      <dgm:prSet/>
      <dgm:spPr/>
      <dgm:t>
        <a:bodyPr/>
        <a:lstStyle/>
        <a:p>
          <a:endParaRPr lang="en-US"/>
        </a:p>
      </dgm:t>
    </dgm:pt>
    <dgm:pt modelId="{41AB01DE-F341-464C-AFC5-51D75B8EC723}" type="sibTrans" cxnId="{4508DACC-08F3-47DF-8CEC-1C70B85947F9}">
      <dgm:prSet/>
      <dgm:spPr/>
      <dgm:t>
        <a:bodyPr/>
        <a:lstStyle/>
        <a:p>
          <a:endParaRPr lang="en-US"/>
        </a:p>
      </dgm:t>
    </dgm:pt>
    <dgm:pt modelId="{A90C28C5-BA56-4F4F-A31D-37A1AF4CCE1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If items are missing, outdated, or incorrect, the process restarts once corrections are submitted.</a:t>
          </a:r>
        </a:p>
      </dgm:t>
    </dgm:pt>
    <dgm:pt modelId="{24B44EED-2706-44F5-8FC1-DEBF735AE84D}" type="parTrans" cxnId="{5E28B73C-4E47-4D53-AAC8-010AE3EFBE98}">
      <dgm:prSet/>
      <dgm:spPr/>
      <dgm:t>
        <a:bodyPr/>
        <a:lstStyle/>
        <a:p>
          <a:endParaRPr lang="en-US"/>
        </a:p>
      </dgm:t>
    </dgm:pt>
    <dgm:pt modelId="{76FC80E5-E3B2-4A7E-90C3-5414A8C6CAD4}" type="sibTrans" cxnId="{5E28B73C-4E47-4D53-AAC8-010AE3EFBE98}">
      <dgm:prSet/>
      <dgm:spPr/>
      <dgm:t>
        <a:bodyPr/>
        <a:lstStyle/>
        <a:p>
          <a:endParaRPr lang="en-US"/>
        </a:p>
      </dgm:t>
    </dgm:pt>
    <dgm:pt modelId="{86AAEAE3-8165-43BA-BE5F-A4A38195AA70}" type="pres">
      <dgm:prSet presAssocID="{EE1C7A34-41E0-4A89-983B-20A149BEC299}" presName="root" presStyleCnt="0">
        <dgm:presLayoutVars>
          <dgm:dir/>
          <dgm:resizeHandles val="exact"/>
        </dgm:presLayoutVars>
      </dgm:prSet>
      <dgm:spPr/>
    </dgm:pt>
    <dgm:pt modelId="{BF19121C-B533-484E-8D7B-4A126A8CC97D}" type="pres">
      <dgm:prSet presAssocID="{6325DBDE-A2C1-4FB7-90C5-0779D1936382}" presName="compNode" presStyleCnt="0"/>
      <dgm:spPr/>
    </dgm:pt>
    <dgm:pt modelId="{12728643-84C5-4C5F-BE87-DD3FF964F19F}" type="pres">
      <dgm:prSet presAssocID="{6325DBDE-A2C1-4FB7-90C5-0779D193638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ck"/>
        </a:ext>
      </dgm:extLst>
    </dgm:pt>
    <dgm:pt modelId="{E43D9148-CA04-4CB7-9A76-D68D0DB6F109}" type="pres">
      <dgm:prSet presAssocID="{6325DBDE-A2C1-4FB7-90C5-0779D1936382}" presName="spaceRect" presStyleCnt="0"/>
      <dgm:spPr/>
    </dgm:pt>
    <dgm:pt modelId="{40D016E8-53D4-433F-A1CF-69ECF9DA01D5}" type="pres">
      <dgm:prSet presAssocID="{6325DBDE-A2C1-4FB7-90C5-0779D1936382}" presName="textRect" presStyleLbl="revTx" presStyleIdx="0" presStyleCnt="2">
        <dgm:presLayoutVars>
          <dgm:chMax val="1"/>
          <dgm:chPref val="1"/>
        </dgm:presLayoutVars>
      </dgm:prSet>
      <dgm:spPr/>
    </dgm:pt>
    <dgm:pt modelId="{6BB7C5B3-5A0A-4DC7-80B4-6629167F8147}" type="pres">
      <dgm:prSet presAssocID="{41AB01DE-F341-464C-AFC5-51D75B8EC723}" presName="sibTrans" presStyleCnt="0"/>
      <dgm:spPr/>
    </dgm:pt>
    <dgm:pt modelId="{AA729B32-1FE7-4CF7-8281-FFB1A08BBAA1}" type="pres">
      <dgm:prSet presAssocID="{A90C28C5-BA56-4F4F-A31D-37A1AF4CCE15}" presName="compNode" presStyleCnt="0"/>
      <dgm:spPr/>
    </dgm:pt>
    <dgm:pt modelId="{B7E816B3-556E-4742-93F7-B5B3F1F5DA5B}" type="pres">
      <dgm:prSet presAssocID="{A90C28C5-BA56-4F4F-A31D-37A1AF4CCE1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97956895-9660-4ABF-A415-5F5247F54C5C}" type="pres">
      <dgm:prSet presAssocID="{A90C28C5-BA56-4F4F-A31D-37A1AF4CCE15}" presName="spaceRect" presStyleCnt="0"/>
      <dgm:spPr/>
    </dgm:pt>
    <dgm:pt modelId="{58A2DA05-FC72-44CB-8EFA-0270BADD5583}" type="pres">
      <dgm:prSet presAssocID="{A90C28C5-BA56-4F4F-A31D-37A1AF4CCE15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C6B2940D-9F00-4A9E-924B-9A09332EDEAA}" type="presOf" srcId="{EE1C7A34-41E0-4A89-983B-20A149BEC299}" destId="{86AAEAE3-8165-43BA-BE5F-A4A38195AA70}" srcOrd="0" destOrd="0" presId="urn:microsoft.com/office/officeart/2018/2/layout/IconLabelList"/>
    <dgm:cxn modelId="{C227D829-BBF5-4CF2-804A-813D57A6CE46}" type="presOf" srcId="{A90C28C5-BA56-4F4F-A31D-37A1AF4CCE15}" destId="{58A2DA05-FC72-44CB-8EFA-0270BADD5583}" srcOrd="0" destOrd="0" presId="urn:microsoft.com/office/officeart/2018/2/layout/IconLabelList"/>
    <dgm:cxn modelId="{5E28B73C-4E47-4D53-AAC8-010AE3EFBE98}" srcId="{EE1C7A34-41E0-4A89-983B-20A149BEC299}" destId="{A90C28C5-BA56-4F4F-A31D-37A1AF4CCE15}" srcOrd="1" destOrd="0" parTransId="{24B44EED-2706-44F5-8FC1-DEBF735AE84D}" sibTransId="{76FC80E5-E3B2-4A7E-90C3-5414A8C6CAD4}"/>
    <dgm:cxn modelId="{B1FB7F98-9AA1-47EE-AB99-95FF3D81ED66}" type="presOf" srcId="{6325DBDE-A2C1-4FB7-90C5-0779D1936382}" destId="{40D016E8-53D4-433F-A1CF-69ECF9DA01D5}" srcOrd="0" destOrd="0" presId="urn:microsoft.com/office/officeart/2018/2/layout/IconLabelList"/>
    <dgm:cxn modelId="{4508DACC-08F3-47DF-8CEC-1C70B85947F9}" srcId="{EE1C7A34-41E0-4A89-983B-20A149BEC299}" destId="{6325DBDE-A2C1-4FB7-90C5-0779D1936382}" srcOrd="0" destOrd="0" parTransId="{E7826ED4-BA1E-4B67-9A4A-3B35F03FBBDC}" sibTransId="{41AB01DE-F341-464C-AFC5-51D75B8EC723}"/>
    <dgm:cxn modelId="{B24C079C-B087-4271-B7B3-4549E6D20BA7}" type="presParOf" srcId="{86AAEAE3-8165-43BA-BE5F-A4A38195AA70}" destId="{BF19121C-B533-484E-8D7B-4A126A8CC97D}" srcOrd="0" destOrd="0" presId="urn:microsoft.com/office/officeart/2018/2/layout/IconLabelList"/>
    <dgm:cxn modelId="{ACA2ECFB-7A03-4454-9296-1C0F0BC16A8B}" type="presParOf" srcId="{BF19121C-B533-484E-8D7B-4A126A8CC97D}" destId="{12728643-84C5-4C5F-BE87-DD3FF964F19F}" srcOrd="0" destOrd="0" presId="urn:microsoft.com/office/officeart/2018/2/layout/IconLabelList"/>
    <dgm:cxn modelId="{3B3BDDED-4A54-4D84-9A1C-D3AA6881D7F8}" type="presParOf" srcId="{BF19121C-B533-484E-8D7B-4A126A8CC97D}" destId="{E43D9148-CA04-4CB7-9A76-D68D0DB6F109}" srcOrd="1" destOrd="0" presId="urn:microsoft.com/office/officeart/2018/2/layout/IconLabelList"/>
    <dgm:cxn modelId="{A887BFC3-376A-4D1E-A61B-3F568E3485AE}" type="presParOf" srcId="{BF19121C-B533-484E-8D7B-4A126A8CC97D}" destId="{40D016E8-53D4-433F-A1CF-69ECF9DA01D5}" srcOrd="2" destOrd="0" presId="urn:microsoft.com/office/officeart/2018/2/layout/IconLabelList"/>
    <dgm:cxn modelId="{0E06EF4D-FDAE-4C9E-8E0B-0E75484547C3}" type="presParOf" srcId="{86AAEAE3-8165-43BA-BE5F-A4A38195AA70}" destId="{6BB7C5B3-5A0A-4DC7-80B4-6629167F8147}" srcOrd="1" destOrd="0" presId="urn:microsoft.com/office/officeart/2018/2/layout/IconLabelList"/>
    <dgm:cxn modelId="{F1DF8963-EC9D-4B59-B3CE-BF03616C89EF}" type="presParOf" srcId="{86AAEAE3-8165-43BA-BE5F-A4A38195AA70}" destId="{AA729B32-1FE7-4CF7-8281-FFB1A08BBAA1}" srcOrd="2" destOrd="0" presId="urn:microsoft.com/office/officeart/2018/2/layout/IconLabelList"/>
    <dgm:cxn modelId="{885301FE-CA18-40C1-8272-C1AE32E6FD7C}" type="presParOf" srcId="{AA729B32-1FE7-4CF7-8281-FFB1A08BBAA1}" destId="{B7E816B3-556E-4742-93F7-B5B3F1F5DA5B}" srcOrd="0" destOrd="0" presId="urn:microsoft.com/office/officeart/2018/2/layout/IconLabelList"/>
    <dgm:cxn modelId="{4C058F59-9685-4D11-8CCE-91A4FD2BA7A9}" type="presParOf" srcId="{AA729B32-1FE7-4CF7-8281-FFB1A08BBAA1}" destId="{97956895-9660-4ABF-A415-5F5247F54C5C}" srcOrd="1" destOrd="0" presId="urn:microsoft.com/office/officeart/2018/2/layout/IconLabelList"/>
    <dgm:cxn modelId="{91B7B0B0-8E38-4F1D-A3BF-D87E1CD12A76}" type="presParOf" srcId="{AA729B32-1FE7-4CF7-8281-FFB1A08BBAA1}" destId="{58A2DA05-FC72-44CB-8EFA-0270BADD5583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E5D072-2ED9-4BC5-B870-0D9F8850CAE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E99B62B-0D5B-4035-B02D-D8F0BE706BF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For IHL’s and NCD’s convenience, we include an </a:t>
          </a:r>
          <a:r>
            <a:rPr lang="en-US" b="1" dirty="0"/>
            <a:t>improved programs list template in Excel.</a:t>
          </a:r>
          <a:r>
            <a:rPr lang="en-US" dirty="0"/>
            <a:t> This is to be used for all 36-Month Approvals and annual catalog submission.</a:t>
          </a:r>
        </a:p>
      </dgm:t>
    </dgm:pt>
    <dgm:pt modelId="{4A47BC17-7B79-44F6-9C21-5C693119E1E2}" type="parTrans" cxnId="{72FA553A-9B0D-4ED7-8C54-DCA3B574B086}">
      <dgm:prSet/>
      <dgm:spPr/>
      <dgm:t>
        <a:bodyPr/>
        <a:lstStyle/>
        <a:p>
          <a:endParaRPr lang="en-US"/>
        </a:p>
      </dgm:t>
    </dgm:pt>
    <dgm:pt modelId="{BFAF8F3E-A327-4F9B-BEDB-E16DD8BA5B58}" type="sibTrans" cxnId="{72FA553A-9B0D-4ED7-8C54-DCA3B574B086}">
      <dgm:prSet/>
      <dgm:spPr/>
      <dgm:t>
        <a:bodyPr/>
        <a:lstStyle/>
        <a:p>
          <a:endParaRPr lang="en-US"/>
        </a:p>
      </dgm:t>
    </dgm:pt>
    <dgm:pt modelId="{89B22F56-51A1-4D94-A98D-4DDFB65FE53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We strongly recommend keeping this file updated throughout the year—this way, future re-approvals will simply involve editing the existing document rather than starting from scratch. </a:t>
          </a:r>
        </a:p>
      </dgm:t>
    </dgm:pt>
    <dgm:pt modelId="{DF0E6521-F243-4BAE-B284-E9EA85C7D7CD}" type="parTrans" cxnId="{202F3387-1391-40EB-A579-A0ABB995431B}">
      <dgm:prSet/>
      <dgm:spPr/>
      <dgm:t>
        <a:bodyPr/>
        <a:lstStyle/>
        <a:p>
          <a:endParaRPr lang="en-US"/>
        </a:p>
      </dgm:t>
    </dgm:pt>
    <dgm:pt modelId="{00201996-E0D3-4772-ACD4-1E9E4FCA6F0C}" type="sibTrans" cxnId="{202F3387-1391-40EB-A579-A0ABB995431B}">
      <dgm:prSet/>
      <dgm:spPr/>
      <dgm:t>
        <a:bodyPr/>
        <a:lstStyle/>
        <a:p>
          <a:endParaRPr lang="en-US"/>
        </a:p>
      </dgm:t>
    </dgm:pt>
    <dgm:pt modelId="{FEF0ECCD-C862-489F-B66E-61A04CD8356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As for </a:t>
          </a:r>
          <a:r>
            <a:rPr lang="en-US" b="1" dirty="0"/>
            <a:t>VA Form 22-10287a</a:t>
          </a:r>
          <a:r>
            <a:rPr lang="en-US" dirty="0"/>
            <a:t>, only </a:t>
          </a:r>
          <a:r>
            <a:rPr lang="en-US" b="1" dirty="0"/>
            <a:t>Page 1</a:t>
          </a:r>
          <a:r>
            <a:rPr lang="en-US" dirty="0"/>
            <a:t> is required.</a:t>
          </a:r>
        </a:p>
      </dgm:t>
    </dgm:pt>
    <dgm:pt modelId="{00439DD6-604B-4CEF-BC6B-9735E8381DFE}" type="parTrans" cxnId="{CA2CED8B-9C6C-4CDC-BF82-0064C74BDA76}">
      <dgm:prSet/>
      <dgm:spPr/>
      <dgm:t>
        <a:bodyPr/>
        <a:lstStyle/>
        <a:p>
          <a:endParaRPr lang="en-US"/>
        </a:p>
      </dgm:t>
    </dgm:pt>
    <dgm:pt modelId="{8356E3B3-FC21-4DCC-B285-8E6B93EF3B84}" type="sibTrans" cxnId="{CA2CED8B-9C6C-4CDC-BF82-0064C74BDA76}">
      <dgm:prSet/>
      <dgm:spPr/>
      <dgm:t>
        <a:bodyPr/>
        <a:lstStyle/>
        <a:p>
          <a:endParaRPr lang="en-US"/>
        </a:p>
      </dgm:t>
    </dgm:pt>
    <dgm:pt modelId="{97EB9CBE-EB23-484C-A78D-7A57EF168FAA}" type="pres">
      <dgm:prSet presAssocID="{74E5D072-2ED9-4BC5-B870-0D9F8850CAE4}" presName="root" presStyleCnt="0">
        <dgm:presLayoutVars>
          <dgm:dir/>
          <dgm:resizeHandles val="exact"/>
        </dgm:presLayoutVars>
      </dgm:prSet>
      <dgm:spPr/>
    </dgm:pt>
    <dgm:pt modelId="{E9259674-F6D9-48E6-B47F-C03F36F3988F}" type="pres">
      <dgm:prSet presAssocID="{8E99B62B-0D5B-4035-B02D-D8F0BE706BFD}" presName="compNode" presStyleCnt="0"/>
      <dgm:spPr/>
    </dgm:pt>
    <dgm:pt modelId="{A701CFF3-0BBD-4414-B276-97AE9FE7FFDB}" type="pres">
      <dgm:prSet presAssocID="{8E99B62B-0D5B-4035-B02D-D8F0BE706BFD}" presName="bgRect" presStyleLbl="bgShp" presStyleIdx="0" presStyleCnt="3"/>
      <dgm:spPr/>
    </dgm:pt>
    <dgm:pt modelId="{02B151E8-84A3-4F18-9DBF-41340D74C76B}" type="pres">
      <dgm:prSet presAssocID="{8E99B62B-0D5B-4035-B02D-D8F0BE706BF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3DE1CAA1-2215-49B0-ABBA-4CBF5588697A}" type="pres">
      <dgm:prSet presAssocID="{8E99B62B-0D5B-4035-B02D-D8F0BE706BFD}" presName="spaceRect" presStyleCnt="0"/>
      <dgm:spPr/>
    </dgm:pt>
    <dgm:pt modelId="{6A78AB0F-F87F-4B24-A02F-B702E32AE426}" type="pres">
      <dgm:prSet presAssocID="{8E99B62B-0D5B-4035-B02D-D8F0BE706BFD}" presName="parTx" presStyleLbl="revTx" presStyleIdx="0" presStyleCnt="3">
        <dgm:presLayoutVars>
          <dgm:chMax val="0"/>
          <dgm:chPref val="0"/>
        </dgm:presLayoutVars>
      </dgm:prSet>
      <dgm:spPr/>
    </dgm:pt>
    <dgm:pt modelId="{EB94B028-B4CE-4F03-B10A-3C9AEFD49BE8}" type="pres">
      <dgm:prSet presAssocID="{BFAF8F3E-A327-4F9B-BEDB-E16DD8BA5B58}" presName="sibTrans" presStyleCnt="0"/>
      <dgm:spPr/>
    </dgm:pt>
    <dgm:pt modelId="{7101A732-2239-48C1-B9CB-426CEEA61B88}" type="pres">
      <dgm:prSet presAssocID="{89B22F56-51A1-4D94-A98D-4DDFB65FE53F}" presName="compNode" presStyleCnt="0"/>
      <dgm:spPr/>
    </dgm:pt>
    <dgm:pt modelId="{E23AA6F8-D208-4402-8090-530CE2D3DEDC}" type="pres">
      <dgm:prSet presAssocID="{89B22F56-51A1-4D94-A98D-4DDFB65FE53F}" presName="bgRect" presStyleLbl="bgShp" presStyleIdx="1" presStyleCnt="3"/>
      <dgm:spPr/>
    </dgm:pt>
    <dgm:pt modelId="{CB59115C-8CAE-4C9B-A39F-78EBCB6C4AAA}" type="pres">
      <dgm:prSet presAssocID="{89B22F56-51A1-4D94-A98D-4DDFB65FE53F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Paper"/>
        </a:ext>
      </dgm:extLst>
    </dgm:pt>
    <dgm:pt modelId="{EEFBDD20-6CA9-4BFD-9E57-A3DE54A905F3}" type="pres">
      <dgm:prSet presAssocID="{89B22F56-51A1-4D94-A98D-4DDFB65FE53F}" presName="spaceRect" presStyleCnt="0"/>
      <dgm:spPr/>
    </dgm:pt>
    <dgm:pt modelId="{526DA095-148C-49E0-8E6B-5AA4D534AF89}" type="pres">
      <dgm:prSet presAssocID="{89B22F56-51A1-4D94-A98D-4DDFB65FE53F}" presName="parTx" presStyleLbl="revTx" presStyleIdx="1" presStyleCnt="3">
        <dgm:presLayoutVars>
          <dgm:chMax val="0"/>
          <dgm:chPref val="0"/>
        </dgm:presLayoutVars>
      </dgm:prSet>
      <dgm:spPr/>
    </dgm:pt>
    <dgm:pt modelId="{73C9E8EC-2FDB-4D91-8345-8BA6720B9B25}" type="pres">
      <dgm:prSet presAssocID="{00201996-E0D3-4772-ACD4-1E9E4FCA6F0C}" presName="sibTrans" presStyleCnt="0"/>
      <dgm:spPr/>
    </dgm:pt>
    <dgm:pt modelId="{F79CEF94-ECBF-49D7-996F-91E56D1CBA77}" type="pres">
      <dgm:prSet presAssocID="{FEF0ECCD-C862-489F-B66E-61A04CD8356D}" presName="compNode" presStyleCnt="0"/>
      <dgm:spPr/>
    </dgm:pt>
    <dgm:pt modelId="{0DA28CB3-B2F9-4329-8DAE-1843F22D99F8}" type="pres">
      <dgm:prSet presAssocID="{FEF0ECCD-C862-489F-B66E-61A04CD8356D}" presName="bgRect" presStyleLbl="bgShp" presStyleIdx="2" presStyleCnt="3"/>
      <dgm:spPr/>
    </dgm:pt>
    <dgm:pt modelId="{0547D26A-65A1-4F4C-99FF-A81C3F05D8B1}" type="pres">
      <dgm:prSet presAssocID="{FEF0ECCD-C862-489F-B66E-61A04CD8356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cument"/>
        </a:ext>
      </dgm:extLst>
    </dgm:pt>
    <dgm:pt modelId="{64F7FB17-4672-452F-9B06-8A8F0549DCA0}" type="pres">
      <dgm:prSet presAssocID="{FEF0ECCD-C862-489F-B66E-61A04CD8356D}" presName="spaceRect" presStyleCnt="0"/>
      <dgm:spPr/>
    </dgm:pt>
    <dgm:pt modelId="{CE9DFE35-5A72-4030-8405-D62373FAC192}" type="pres">
      <dgm:prSet presAssocID="{FEF0ECCD-C862-489F-B66E-61A04CD8356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4EFA801-8A32-4AC2-928D-5BE4FA221B29}" type="presOf" srcId="{8E99B62B-0D5B-4035-B02D-D8F0BE706BFD}" destId="{6A78AB0F-F87F-4B24-A02F-B702E32AE426}" srcOrd="0" destOrd="0" presId="urn:microsoft.com/office/officeart/2018/2/layout/IconVerticalSolidList"/>
    <dgm:cxn modelId="{72FA553A-9B0D-4ED7-8C54-DCA3B574B086}" srcId="{74E5D072-2ED9-4BC5-B870-0D9F8850CAE4}" destId="{8E99B62B-0D5B-4035-B02D-D8F0BE706BFD}" srcOrd="0" destOrd="0" parTransId="{4A47BC17-7B79-44F6-9C21-5C693119E1E2}" sibTransId="{BFAF8F3E-A327-4F9B-BEDB-E16DD8BA5B58}"/>
    <dgm:cxn modelId="{233EF74E-7025-41A1-9F59-33CBA0E0A69F}" type="presOf" srcId="{FEF0ECCD-C862-489F-B66E-61A04CD8356D}" destId="{CE9DFE35-5A72-4030-8405-D62373FAC192}" srcOrd="0" destOrd="0" presId="urn:microsoft.com/office/officeart/2018/2/layout/IconVerticalSolidList"/>
    <dgm:cxn modelId="{202F3387-1391-40EB-A579-A0ABB995431B}" srcId="{74E5D072-2ED9-4BC5-B870-0D9F8850CAE4}" destId="{89B22F56-51A1-4D94-A98D-4DDFB65FE53F}" srcOrd="1" destOrd="0" parTransId="{DF0E6521-F243-4BAE-B284-E9EA85C7D7CD}" sibTransId="{00201996-E0D3-4772-ACD4-1E9E4FCA6F0C}"/>
    <dgm:cxn modelId="{CA2CED8B-9C6C-4CDC-BF82-0064C74BDA76}" srcId="{74E5D072-2ED9-4BC5-B870-0D9F8850CAE4}" destId="{FEF0ECCD-C862-489F-B66E-61A04CD8356D}" srcOrd="2" destOrd="0" parTransId="{00439DD6-604B-4CEF-BC6B-9735E8381DFE}" sibTransId="{8356E3B3-FC21-4DCC-B285-8E6B93EF3B84}"/>
    <dgm:cxn modelId="{7D414D9A-47F8-4913-85E2-0FEC01E10D9C}" type="presOf" srcId="{74E5D072-2ED9-4BC5-B870-0D9F8850CAE4}" destId="{97EB9CBE-EB23-484C-A78D-7A57EF168FAA}" srcOrd="0" destOrd="0" presId="urn:microsoft.com/office/officeart/2018/2/layout/IconVerticalSolidList"/>
    <dgm:cxn modelId="{B33B9DE1-E3AF-4ECB-B14F-29CB32C822AA}" type="presOf" srcId="{89B22F56-51A1-4D94-A98D-4DDFB65FE53F}" destId="{526DA095-148C-49E0-8E6B-5AA4D534AF89}" srcOrd="0" destOrd="0" presId="urn:microsoft.com/office/officeart/2018/2/layout/IconVerticalSolidList"/>
    <dgm:cxn modelId="{F68EB941-49B3-4F17-B6E4-4325F6DD692D}" type="presParOf" srcId="{97EB9CBE-EB23-484C-A78D-7A57EF168FAA}" destId="{E9259674-F6D9-48E6-B47F-C03F36F3988F}" srcOrd="0" destOrd="0" presId="urn:microsoft.com/office/officeart/2018/2/layout/IconVerticalSolidList"/>
    <dgm:cxn modelId="{32A50D23-2CFC-467C-839C-E80C1D52AAE1}" type="presParOf" srcId="{E9259674-F6D9-48E6-B47F-C03F36F3988F}" destId="{A701CFF3-0BBD-4414-B276-97AE9FE7FFDB}" srcOrd="0" destOrd="0" presId="urn:microsoft.com/office/officeart/2018/2/layout/IconVerticalSolidList"/>
    <dgm:cxn modelId="{DC6B7F19-3D15-4FB5-836E-924F9CF6951C}" type="presParOf" srcId="{E9259674-F6D9-48E6-B47F-C03F36F3988F}" destId="{02B151E8-84A3-4F18-9DBF-41340D74C76B}" srcOrd="1" destOrd="0" presId="urn:microsoft.com/office/officeart/2018/2/layout/IconVerticalSolidList"/>
    <dgm:cxn modelId="{5143D466-B873-426B-B6CC-3ED69606A838}" type="presParOf" srcId="{E9259674-F6D9-48E6-B47F-C03F36F3988F}" destId="{3DE1CAA1-2215-49B0-ABBA-4CBF5588697A}" srcOrd="2" destOrd="0" presId="urn:microsoft.com/office/officeart/2018/2/layout/IconVerticalSolidList"/>
    <dgm:cxn modelId="{5E2024A7-8579-40B4-8774-13E25BB31E68}" type="presParOf" srcId="{E9259674-F6D9-48E6-B47F-C03F36F3988F}" destId="{6A78AB0F-F87F-4B24-A02F-B702E32AE426}" srcOrd="3" destOrd="0" presId="urn:microsoft.com/office/officeart/2018/2/layout/IconVerticalSolidList"/>
    <dgm:cxn modelId="{9EB18EDB-08DB-4DF9-8ED6-921FDAB0C8B8}" type="presParOf" srcId="{97EB9CBE-EB23-484C-A78D-7A57EF168FAA}" destId="{EB94B028-B4CE-4F03-B10A-3C9AEFD49BE8}" srcOrd="1" destOrd="0" presId="urn:microsoft.com/office/officeart/2018/2/layout/IconVerticalSolidList"/>
    <dgm:cxn modelId="{1B152F8C-F4E4-49ED-BE1A-3031D0F40E49}" type="presParOf" srcId="{97EB9CBE-EB23-484C-A78D-7A57EF168FAA}" destId="{7101A732-2239-48C1-B9CB-426CEEA61B88}" srcOrd="2" destOrd="0" presId="urn:microsoft.com/office/officeart/2018/2/layout/IconVerticalSolidList"/>
    <dgm:cxn modelId="{9F9AF0DA-A5CC-46BB-B256-293BAE921DFE}" type="presParOf" srcId="{7101A732-2239-48C1-B9CB-426CEEA61B88}" destId="{E23AA6F8-D208-4402-8090-530CE2D3DEDC}" srcOrd="0" destOrd="0" presId="urn:microsoft.com/office/officeart/2018/2/layout/IconVerticalSolidList"/>
    <dgm:cxn modelId="{7AAFF5D6-C47F-40A2-9E85-D7EDDF4FC938}" type="presParOf" srcId="{7101A732-2239-48C1-B9CB-426CEEA61B88}" destId="{CB59115C-8CAE-4C9B-A39F-78EBCB6C4AAA}" srcOrd="1" destOrd="0" presId="urn:microsoft.com/office/officeart/2018/2/layout/IconVerticalSolidList"/>
    <dgm:cxn modelId="{F3BF917B-3A50-46DF-89B7-06B6FD496EBF}" type="presParOf" srcId="{7101A732-2239-48C1-B9CB-426CEEA61B88}" destId="{EEFBDD20-6CA9-4BFD-9E57-A3DE54A905F3}" srcOrd="2" destOrd="0" presId="urn:microsoft.com/office/officeart/2018/2/layout/IconVerticalSolidList"/>
    <dgm:cxn modelId="{09232D26-4108-4474-BA2D-C15BECB4C14C}" type="presParOf" srcId="{7101A732-2239-48C1-B9CB-426CEEA61B88}" destId="{526DA095-148C-49E0-8E6B-5AA4D534AF89}" srcOrd="3" destOrd="0" presId="urn:microsoft.com/office/officeart/2018/2/layout/IconVerticalSolidList"/>
    <dgm:cxn modelId="{A49F3FBD-DFDE-4827-9520-2942BB86BD6C}" type="presParOf" srcId="{97EB9CBE-EB23-484C-A78D-7A57EF168FAA}" destId="{73C9E8EC-2FDB-4D91-8345-8BA6720B9B25}" srcOrd="3" destOrd="0" presId="urn:microsoft.com/office/officeart/2018/2/layout/IconVerticalSolidList"/>
    <dgm:cxn modelId="{190601FD-4DB5-4F38-96CF-9B0E756EB885}" type="presParOf" srcId="{97EB9CBE-EB23-484C-A78D-7A57EF168FAA}" destId="{F79CEF94-ECBF-49D7-996F-91E56D1CBA77}" srcOrd="4" destOrd="0" presId="urn:microsoft.com/office/officeart/2018/2/layout/IconVerticalSolidList"/>
    <dgm:cxn modelId="{8B1C1594-5914-4928-8EA4-08AF9DD8CA55}" type="presParOf" srcId="{F79CEF94-ECBF-49D7-996F-91E56D1CBA77}" destId="{0DA28CB3-B2F9-4329-8DAE-1843F22D99F8}" srcOrd="0" destOrd="0" presId="urn:microsoft.com/office/officeart/2018/2/layout/IconVerticalSolidList"/>
    <dgm:cxn modelId="{0FB19659-C3D4-4742-A712-292F9068006A}" type="presParOf" srcId="{F79CEF94-ECBF-49D7-996F-91E56D1CBA77}" destId="{0547D26A-65A1-4F4C-99FF-A81C3F05D8B1}" srcOrd="1" destOrd="0" presId="urn:microsoft.com/office/officeart/2018/2/layout/IconVerticalSolidList"/>
    <dgm:cxn modelId="{2EC4D59C-9054-4BCA-B9C0-4D4CA5F87F5C}" type="presParOf" srcId="{F79CEF94-ECBF-49D7-996F-91E56D1CBA77}" destId="{64F7FB17-4672-452F-9B06-8A8F0549DCA0}" srcOrd="2" destOrd="0" presId="urn:microsoft.com/office/officeart/2018/2/layout/IconVerticalSolidList"/>
    <dgm:cxn modelId="{042DE9A1-1DE0-451D-A4F1-7919BEFAFA1D}" type="presParOf" srcId="{F79CEF94-ECBF-49D7-996F-91E56D1CBA77}" destId="{CE9DFE35-5A72-4030-8405-D62373FAC19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8A90F21-CB6B-4AA9-A2D7-C627B5D86575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92D11BD-5150-48A5-B611-EC2C04C427B2}">
      <dgm:prSet/>
      <dgm:spPr/>
      <dgm:t>
        <a:bodyPr/>
        <a:lstStyle/>
        <a:p>
          <a:r>
            <a:rPr lang="en-US"/>
            <a:t>• When a catalog expires, a new version must be submitted and kept on file. This includes an updated calendar, a complete list of all programs, and any additional required revisions.</a:t>
          </a:r>
        </a:p>
      </dgm:t>
    </dgm:pt>
    <dgm:pt modelId="{D4688768-01C4-4FFC-8E9C-8DA1A2DF7598}" type="parTrans" cxnId="{53567A7B-2E0C-47C7-9775-60EE854BCF10}">
      <dgm:prSet/>
      <dgm:spPr/>
      <dgm:t>
        <a:bodyPr/>
        <a:lstStyle/>
        <a:p>
          <a:endParaRPr lang="en-US"/>
        </a:p>
      </dgm:t>
    </dgm:pt>
    <dgm:pt modelId="{FB52AEF7-0FCD-4203-82E8-D025A42CA882}" type="sibTrans" cxnId="{53567A7B-2E0C-47C7-9775-60EE854BCF10}">
      <dgm:prSet/>
      <dgm:spPr/>
      <dgm:t>
        <a:bodyPr/>
        <a:lstStyle/>
        <a:p>
          <a:endParaRPr lang="en-US"/>
        </a:p>
      </dgm:t>
    </dgm:pt>
    <dgm:pt modelId="{EB3434A7-FA1C-4CE4-850B-3B6ED7CD02B5}">
      <dgm:prSet/>
      <dgm:spPr/>
      <dgm:t>
        <a:bodyPr/>
        <a:lstStyle/>
        <a:p>
          <a:r>
            <a:rPr lang="en-US"/>
            <a:t>• This process is separate from the 36‑month re‑approval, which involves a comprehensive review and analysis of all required documents.</a:t>
          </a:r>
        </a:p>
      </dgm:t>
    </dgm:pt>
    <dgm:pt modelId="{76C60689-3873-45D2-9E0F-226282C571CA}" type="parTrans" cxnId="{EAA80640-2922-4D16-8CE3-79B50E5B503B}">
      <dgm:prSet/>
      <dgm:spPr/>
      <dgm:t>
        <a:bodyPr/>
        <a:lstStyle/>
        <a:p>
          <a:endParaRPr lang="en-US"/>
        </a:p>
      </dgm:t>
    </dgm:pt>
    <dgm:pt modelId="{D2127765-711C-488C-A0E9-2F69E4536C77}" type="sibTrans" cxnId="{EAA80640-2922-4D16-8CE3-79B50E5B503B}">
      <dgm:prSet/>
      <dgm:spPr/>
      <dgm:t>
        <a:bodyPr/>
        <a:lstStyle/>
        <a:p>
          <a:endParaRPr lang="en-US"/>
        </a:p>
      </dgm:t>
    </dgm:pt>
    <dgm:pt modelId="{D9DBF9A8-F6E3-43E0-8B8F-1685BBCF1BF9}" type="pres">
      <dgm:prSet presAssocID="{E8A90F21-CB6B-4AA9-A2D7-C627B5D86575}" presName="linear" presStyleCnt="0">
        <dgm:presLayoutVars>
          <dgm:animLvl val="lvl"/>
          <dgm:resizeHandles val="exact"/>
        </dgm:presLayoutVars>
      </dgm:prSet>
      <dgm:spPr/>
    </dgm:pt>
    <dgm:pt modelId="{463D67D0-C3CE-47D6-B64C-96EC9935FAA6}" type="pres">
      <dgm:prSet presAssocID="{492D11BD-5150-48A5-B611-EC2C04C427B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929E4B9-F189-4B43-9450-F2ED63798087}" type="pres">
      <dgm:prSet presAssocID="{FB52AEF7-0FCD-4203-82E8-D025A42CA882}" presName="spacer" presStyleCnt="0"/>
      <dgm:spPr/>
    </dgm:pt>
    <dgm:pt modelId="{D7004AED-D7A3-40A2-AE55-854753703495}" type="pres">
      <dgm:prSet presAssocID="{EB3434A7-FA1C-4CE4-850B-3B6ED7CD02B5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EAA80640-2922-4D16-8CE3-79B50E5B503B}" srcId="{E8A90F21-CB6B-4AA9-A2D7-C627B5D86575}" destId="{EB3434A7-FA1C-4CE4-850B-3B6ED7CD02B5}" srcOrd="1" destOrd="0" parTransId="{76C60689-3873-45D2-9E0F-226282C571CA}" sibTransId="{D2127765-711C-488C-A0E9-2F69E4536C77}"/>
    <dgm:cxn modelId="{F44C865E-A7F3-4B57-841F-905A04DA8905}" type="presOf" srcId="{492D11BD-5150-48A5-B611-EC2C04C427B2}" destId="{463D67D0-C3CE-47D6-B64C-96EC9935FAA6}" srcOrd="0" destOrd="0" presId="urn:microsoft.com/office/officeart/2005/8/layout/vList2"/>
    <dgm:cxn modelId="{A3BE7943-BE22-4DAE-9431-3E8AF0B1FEB7}" type="presOf" srcId="{E8A90F21-CB6B-4AA9-A2D7-C627B5D86575}" destId="{D9DBF9A8-F6E3-43E0-8B8F-1685BBCF1BF9}" srcOrd="0" destOrd="0" presId="urn:microsoft.com/office/officeart/2005/8/layout/vList2"/>
    <dgm:cxn modelId="{E1694477-AF59-43EC-B283-CDB116C12E2D}" type="presOf" srcId="{EB3434A7-FA1C-4CE4-850B-3B6ED7CD02B5}" destId="{D7004AED-D7A3-40A2-AE55-854753703495}" srcOrd="0" destOrd="0" presId="urn:microsoft.com/office/officeart/2005/8/layout/vList2"/>
    <dgm:cxn modelId="{53567A7B-2E0C-47C7-9775-60EE854BCF10}" srcId="{E8A90F21-CB6B-4AA9-A2D7-C627B5D86575}" destId="{492D11BD-5150-48A5-B611-EC2C04C427B2}" srcOrd="0" destOrd="0" parTransId="{D4688768-01C4-4FFC-8E9C-8DA1A2DF7598}" sibTransId="{FB52AEF7-0FCD-4203-82E8-D025A42CA882}"/>
    <dgm:cxn modelId="{BCFA1B75-3F0C-4785-A3DB-E0637CE968BF}" type="presParOf" srcId="{D9DBF9A8-F6E3-43E0-8B8F-1685BBCF1BF9}" destId="{463D67D0-C3CE-47D6-B64C-96EC9935FAA6}" srcOrd="0" destOrd="0" presId="urn:microsoft.com/office/officeart/2005/8/layout/vList2"/>
    <dgm:cxn modelId="{0D542604-0F12-4992-BA66-6D16A82855ED}" type="presParOf" srcId="{D9DBF9A8-F6E3-43E0-8B8F-1685BBCF1BF9}" destId="{D929E4B9-F189-4B43-9450-F2ED63798087}" srcOrd="1" destOrd="0" presId="urn:microsoft.com/office/officeart/2005/8/layout/vList2"/>
    <dgm:cxn modelId="{A051625F-38F4-4208-8AD5-E6D171729551}" type="presParOf" srcId="{D9DBF9A8-F6E3-43E0-8B8F-1685BBCF1BF9}" destId="{D7004AED-D7A3-40A2-AE55-854753703495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BD8ECA9-F65B-453F-8202-AC54A110E5B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8EF0FB0-4BCE-48C9-8764-2F8CAA5E96D2}">
      <dgm:prSet/>
      <dgm:spPr/>
      <dgm:t>
        <a:bodyPr/>
        <a:lstStyle/>
        <a:p>
          <a:r>
            <a:rPr lang="en-US"/>
            <a:t>• VA covered during office hours; SCO Handbook has not been updated as of now.</a:t>
          </a:r>
        </a:p>
      </dgm:t>
    </dgm:pt>
    <dgm:pt modelId="{86004157-4097-4E31-A55A-45073641ACFC}" type="parTrans" cxnId="{E22914DD-8189-41DA-8E65-B905265C81BC}">
      <dgm:prSet/>
      <dgm:spPr/>
      <dgm:t>
        <a:bodyPr/>
        <a:lstStyle/>
        <a:p>
          <a:endParaRPr lang="en-US"/>
        </a:p>
      </dgm:t>
    </dgm:pt>
    <dgm:pt modelId="{2ACA1C72-86F8-4B1A-8459-6539D3B81E8F}" type="sibTrans" cxnId="{E22914DD-8189-41DA-8E65-B905265C81BC}">
      <dgm:prSet/>
      <dgm:spPr/>
      <dgm:t>
        <a:bodyPr/>
        <a:lstStyle/>
        <a:p>
          <a:endParaRPr lang="en-US"/>
        </a:p>
      </dgm:t>
    </dgm:pt>
    <dgm:pt modelId="{B7891B63-616F-4755-B53B-310FC9566428}">
      <dgm:prSet/>
      <dgm:spPr/>
      <dgm:t>
        <a:bodyPr/>
        <a:lstStyle/>
        <a:p>
          <a:r>
            <a:rPr lang="en-US"/>
            <a:t>• Programs must use the uniform application with SAA‑approved documentation.</a:t>
          </a:r>
        </a:p>
      </dgm:t>
    </dgm:pt>
    <dgm:pt modelId="{6AA8EB68-B579-45CC-8070-8122089B4F0D}" type="parTrans" cxnId="{727C6F09-107E-44C3-881D-E49F7EF3D94E}">
      <dgm:prSet/>
      <dgm:spPr/>
      <dgm:t>
        <a:bodyPr/>
        <a:lstStyle/>
        <a:p>
          <a:endParaRPr lang="en-US"/>
        </a:p>
      </dgm:t>
    </dgm:pt>
    <dgm:pt modelId="{1B5C1FA6-FBBC-40D4-A1EF-9B8FDF81E90B}" type="sibTrans" cxnId="{727C6F09-107E-44C3-881D-E49F7EF3D94E}">
      <dgm:prSet/>
      <dgm:spPr/>
      <dgm:t>
        <a:bodyPr/>
        <a:lstStyle/>
        <a:p>
          <a:endParaRPr lang="en-US"/>
        </a:p>
      </dgm:t>
    </dgm:pt>
    <dgm:pt modelId="{260299E5-5CBB-41E5-AF14-D6E5FBFF7274}">
      <dgm:prSet/>
      <dgm:spPr/>
      <dgm:t>
        <a:bodyPr/>
        <a:lstStyle/>
        <a:p>
          <a:r>
            <a:rPr lang="en-US"/>
            <a:t>• Use the term “multiple objective” instead of “dual objective.”</a:t>
          </a:r>
        </a:p>
      </dgm:t>
    </dgm:pt>
    <dgm:pt modelId="{D2765E3D-4AC4-4DFE-8FD7-527EF4408F55}" type="parTrans" cxnId="{A25E6B5E-4774-4D83-9C63-2E9A5CC1E0B7}">
      <dgm:prSet/>
      <dgm:spPr/>
      <dgm:t>
        <a:bodyPr/>
        <a:lstStyle/>
        <a:p>
          <a:endParaRPr lang="en-US"/>
        </a:p>
      </dgm:t>
    </dgm:pt>
    <dgm:pt modelId="{7AC02101-04D4-4716-B775-7E66A59FFF3F}" type="sibTrans" cxnId="{A25E6B5E-4774-4D83-9C63-2E9A5CC1E0B7}">
      <dgm:prSet/>
      <dgm:spPr/>
      <dgm:t>
        <a:bodyPr/>
        <a:lstStyle/>
        <a:p>
          <a:endParaRPr lang="en-US"/>
        </a:p>
      </dgm:t>
    </dgm:pt>
    <dgm:pt modelId="{A02020DF-22E7-4645-90CC-C3E36770ACDA}">
      <dgm:prSet/>
      <dgm:spPr/>
      <dgm:t>
        <a:bodyPr/>
        <a:lstStyle/>
        <a:p>
          <a:r>
            <a:rPr lang="en-US"/>
            <a:t>• Graduate‑level accredited programs do not need SAA approval as multiple‑objective.</a:t>
          </a:r>
        </a:p>
      </dgm:t>
    </dgm:pt>
    <dgm:pt modelId="{4A634CE8-14A3-431A-AD51-AB6A3A315752}" type="parTrans" cxnId="{3A47AC02-4039-4561-AE73-AFB223031F97}">
      <dgm:prSet/>
      <dgm:spPr/>
      <dgm:t>
        <a:bodyPr/>
        <a:lstStyle/>
        <a:p>
          <a:endParaRPr lang="en-US"/>
        </a:p>
      </dgm:t>
    </dgm:pt>
    <dgm:pt modelId="{4BEC0431-FF1A-449A-AFE3-3686CABA95B2}" type="sibTrans" cxnId="{3A47AC02-4039-4561-AE73-AFB223031F97}">
      <dgm:prSet/>
      <dgm:spPr/>
      <dgm:t>
        <a:bodyPr/>
        <a:lstStyle/>
        <a:p>
          <a:endParaRPr lang="en-US"/>
        </a:p>
      </dgm:t>
    </dgm:pt>
    <dgm:pt modelId="{A3AE9844-FAE9-4F8F-9FF3-1C9A1C5CC699}">
      <dgm:prSet/>
      <dgm:spPr/>
      <dgm:t>
        <a:bodyPr/>
        <a:lstStyle/>
        <a:p>
          <a:r>
            <a:rPr lang="en-US"/>
            <a:t>• Schools may request removal of uncommon multiple‑objective programs once completed.</a:t>
          </a:r>
        </a:p>
      </dgm:t>
    </dgm:pt>
    <dgm:pt modelId="{23B04FB3-A3D2-43BB-B813-823D69CC9CB1}" type="parTrans" cxnId="{A54EF2C6-E500-413B-84C6-024A1A87B0BA}">
      <dgm:prSet/>
      <dgm:spPr/>
      <dgm:t>
        <a:bodyPr/>
        <a:lstStyle/>
        <a:p>
          <a:endParaRPr lang="en-US"/>
        </a:p>
      </dgm:t>
    </dgm:pt>
    <dgm:pt modelId="{FE4D4248-3498-497D-8875-583D91EE069B}" type="sibTrans" cxnId="{A54EF2C6-E500-413B-84C6-024A1A87B0BA}">
      <dgm:prSet/>
      <dgm:spPr/>
      <dgm:t>
        <a:bodyPr/>
        <a:lstStyle/>
        <a:p>
          <a:endParaRPr lang="en-US"/>
        </a:p>
      </dgm:t>
    </dgm:pt>
    <dgm:pt modelId="{0121743C-BF75-4720-91FD-4B502233155A}" type="pres">
      <dgm:prSet presAssocID="{2BD8ECA9-F65B-453F-8202-AC54A110E5B3}" presName="linear" presStyleCnt="0">
        <dgm:presLayoutVars>
          <dgm:animLvl val="lvl"/>
          <dgm:resizeHandles val="exact"/>
        </dgm:presLayoutVars>
      </dgm:prSet>
      <dgm:spPr/>
    </dgm:pt>
    <dgm:pt modelId="{6FB50210-5E98-4D63-8B14-2D3F30E86962}" type="pres">
      <dgm:prSet presAssocID="{38EF0FB0-4BCE-48C9-8764-2F8CAA5E96D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1550B30A-9FBC-4930-8C91-7058C9F6F8E2}" type="pres">
      <dgm:prSet presAssocID="{2ACA1C72-86F8-4B1A-8459-6539D3B81E8F}" presName="spacer" presStyleCnt="0"/>
      <dgm:spPr/>
    </dgm:pt>
    <dgm:pt modelId="{B680EA62-41A8-4527-ADFA-3B73EFB833B9}" type="pres">
      <dgm:prSet presAssocID="{B7891B63-616F-4755-B53B-310FC9566428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E543A17-9067-402B-8CE2-FE332B731461}" type="pres">
      <dgm:prSet presAssocID="{1B5C1FA6-FBBC-40D4-A1EF-9B8FDF81E90B}" presName="spacer" presStyleCnt="0"/>
      <dgm:spPr/>
    </dgm:pt>
    <dgm:pt modelId="{03F8AC14-AECB-4F37-AE18-D37EA5FE4939}" type="pres">
      <dgm:prSet presAssocID="{260299E5-5CBB-41E5-AF14-D6E5FBFF727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32DA589-4541-49D5-A3FF-BA1316E72379}" type="pres">
      <dgm:prSet presAssocID="{7AC02101-04D4-4716-B775-7E66A59FFF3F}" presName="spacer" presStyleCnt="0"/>
      <dgm:spPr/>
    </dgm:pt>
    <dgm:pt modelId="{086EC5FA-F8C6-4F60-A275-A40ED571B56D}" type="pres">
      <dgm:prSet presAssocID="{A02020DF-22E7-4645-90CC-C3E36770ACD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5DB2AB5-6B9D-42BB-B894-F33DDE2EA687}" type="pres">
      <dgm:prSet presAssocID="{4BEC0431-FF1A-449A-AFE3-3686CABA95B2}" presName="spacer" presStyleCnt="0"/>
      <dgm:spPr/>
    </dgm:pt>
    <dgm:pt modelId="{C2EF9892-6EA2-4771-A940-D0776A36A36F}" type="pres">
      <dgm:prSet presAssocID="{A3AE9844-FAE9-4F8F-9FF3-1C9A1C5CC69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3A47AC02-4039-4561-AE73-AFB223031F97}" srcId="{2BD8ECA9-F65B-453F-8202-AC54A110E5B3}" destId="{A02020DF-22E7-4645-90CC-C3E36770ACDA}" srcOrd="3" destOrd="0" parTransId="{4A634CE8-14A3-431A-AD51-AB6A3A315752}" sibTransId="{4BEC0431-FF1A-449A-AFE3-3686CABA95B2}"/>
    <dgm:cxn modelId="{727C6F09-107E-44C3-881D-E49F7EF3D94E}" srcId="{2BD8ECA9-F65B-453F-8202-AC54A110E5B3}" destId="{B7891B63-616F-4755-B53B-310FC9566428}" srcOrd="1" destOrd="0" parTransId="{6AA8EB68-B579-45CC-8070-8122089B4F0D}" sibTransId="{1B5C1FA6-FBBC-40D4-A1EF-9B8FDF81E90B}"/>
    <dgm:cxn modelId="{0B868C29-E7E6-459C-96FD-CC21FA12A01D}" type="presOf" srcId="{B7891B63-616F-4755-B53B-310FC9566428}" destId="{B680EA62-41A8-4527-ADFA-3B73EFB833B9}" srcOrd="0" destOrd="0" presId="urn:microsoft.com/office/officeart/2005/8/layout/vList2"/>
    <dgm:cxn modelId="{BF28AE34-E4E9-4166-A11B-2FA3CFFE9484}" type="presOf" srcId="{2BD8ECA9-F65B-453F-8202-AC54A110E5B3}" destId="{0121743C-BF75-4720-91FD-4B502233155A}" srcOrd="0" destOrd="0" presId="urn:microsoft.com/office/officeart/2005/8/layout/vList2"/>
    <dgm:cxn modelId="{A25E6B5E-4774-4D83-9C63-2E9A5CC1E0B7}" srcId="{2BD8ECA9-F65B-453F-8202-AC54A110E5B3}" destId="{260299E5-5CBB-41E5-AF14-D6E5FBFF7274}" srcOrd="2" destOrd="0" parTransId="{D2765E3D-4AC4-4DFE-8FD7-527EF4408F55}" sibTransId="{7AC02101-04D4-4716-B775-7E66A59FFF3F}"/>
    <dgm:cxn modelId="{9F933D85-7C4D-463F-BE48-1367970ADF6B}" type="presOf" srcId="{A02020DF-22E7-4645-90CC-C3E36770ACDA}" destId="{086EC5FA-F8C6-4F60-A275-A40ED571B56D}" srcOrd="0" destOrd="0" presId="urn:microsoft.com/office/officeart/2005/8/layout/vList2"/>
    <dgm:cxn modelId="{9363718D-7D07-410E-A224-B1FA7E2D7503}" type="presOf" srcId="{A3AE9844-FAE9-4F8F-9FF3-1C9A1C5CC699}" destId="{C2EF9892-6EA2-4771-A940-D0776A36A36F}" srcOrd="0" destOrd="0" presId="urn:microsoft.com/office/officeart/2005/8/layout/vList2"/>
    <dgm:cxn modelId="{F0D9C797-62A4-4C69-8D8D-50990035D0A4}" type="presOf" srcId="{260299E5-5CBB-41E5-AF14-D6E5FBFF7274}" destId="{03F8AC14-AECB-4F37-AE18-D37EA5FE4939}" srcOrd="0" destOrd="0" presId="urn:microsoft.com/office/officeart/2005/8/layout/vList2"/>
    <dgm:cxn modelId="{A54EF2C6-E500-413B-84C6-024A1A87B0BA}" srcId="{2BD8ECA9-F65B-453F-8202-AC54A110E5B3}" destId="{A3AE9844-FAE9-4F8F-9FF3-1C9A1C5CC699}" srcOrd="4" destOrd="0" parTransId="{23B04FB3-A3D2-43BB-B813-823D69CC9CB1}" sibTransId="{FE4D4248-3498-497D-8875-583D91EE069B}"/>
    <dgm:cxn modelId="{E22914DD-8189-41DA-8E65-B905265C81BC}" srcId="{2BD8ECA9-F65B-453F-8202-AC54A110E5B3}" destId="{38EF0FB0-4BCE-48C9-8764-2F8CAA5E96D2}" srcOrd="0" destOrd="0" parTransId="{86004157-4097-4E31-A55A-45073641ACFC}" sibTransId="{2ACA1C72-86F8-4B1A-8459-6539D3B81E8F}"/>
    <dgm:cxn modelId="{EB750DF6-3CDE-4BC3-AEA2-4A4911439C8F}" type="presOf" srcId="{38EF0FB0-4BCE-48C9-8764-2F8CAA5E96D2}" destId="{6FB50210-5E98-4D63-8B14-2D3F30E86962}" srcOrd="0" destOrd="0" presId="urn:microsoft.com/office/officeart/2005/8/layout/vList2"/>
    <dgm:cxn modelId="{37419028-0816-46C2-A1E6-EA20FB13F2CB}" type="presParOf" srcId="{0121743C-BF75-4720-91FD-4B502233155A}" destId="{6FB50210-5E98-4D63-8B14-2D3F30E86962}" srcOrd="0" destOrd="0" presId="urn:microsoft.com/office/officeart/2005/8/layout/vList2"/>
    <dgm:cxn modelId="{98EF1796-08EC-435D-B1F1-F6E1206ED165}" type="presParOf" srcId="{0121743C-BF75-4720-91FD-4B502233155A}" destId="{1550B30A-9FBC-4930-8C91-7058C9F6F8E2}" srcOrd="1" destOrd="0" presId="urn:microsoft.com/office/officeart/2005/8/layout/vList2"/>
    <dgm:cxn modelId="{20862E6F-4067-45D5-9E0E-7C8C58188A66}" type="presParOf" srcId="{0121743C-BF75-4720-91FD-4B502233155A}" destId="{B680EA62-41A8-4527-ADFA-3B73EFB833B9}" srcOrd="2" destOrd="0" presId="urn:microsoft.com/office/officeart/2005/8/layout/vList2"/>
    <dgm:cxn modelId="{3FC83B23-B9CB-4DD6-8011-527475DE9A35}" type="presParOf" srcId="{0121743C-BF75-4720-91FD-4B502233155A}" destId="{3E543A17-9067-402B-8CE2-FE332B731461}" srcOrd="3" destOrd="0" presId="urn:microsoft.com/office/officeart/2005/8/layout/vList2"/>
    <dgm:cxn modelId="{3F28916F-4B6D-44DF-96A6-603CD4B5FAB4}" type="presParOf" srcId="{0121743C-BF75-4720-91FD-4B502233155A}" destId="{03F8AC14-AECB-4F37-AE18-D37EA5FE4939}" srcOrd="4" destOrd="0" presId="urn:microsoft.com/office/officeart/2005/8/layout/vList2"/>
    <dgm:cxn modelId="{D10CE1B7-CDC3-42E4-A3C2-7C85C5AE37EF}" type="presParOf" srcId="{0121743C-BF75-4720-91FD-4B502233155A}" destId="{732DA589-4541-49D5-A3FF-BA1316E72379}" srcOrd="5" destOrd="0" presId="urn:microsoft.com/office/officeart/2005/8/layout/vList2"/>
    <dgm:cxn modelId="{DF6EE79D-BD27-493C-B088-9F06B19609BC}" type="presParOf" srcId="{0121743C-BF75-4720-91FD-4B502233155A}" destId="{086EC5FA-F8C6-4F60-A275-A40ED571B56D}" srcOrd="6" destOrd="0" presId="urn:microsoft.com/office/officeart/2005/8/layout/vList2"/>
    <dgm:cxn modelId="{252B99ED-651D-4E3A-9D81-41B1E7855471}" type="presParOf" srcId="{0121743C-BF75-4720-91FD-4B502233155A}" destId="{B5DB2AB5-6B9D-42BB-B894-F33DDE2EA687}" srcOrd="7" destOrd="0" presId="urn:microsoft.com/office/officeart/2005/8/layout/vList2"/>
    <dgm:cxn modelId="{F155B601-6BF5-4C59-B7F8-9001E7D76078}" type="presParOf" srcId="{0121743C-BF75-4720-91FD-4B502233155A}" destId="{C2EF9892-6EA2-4771-A940-D0776A36A36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B297732-C123-4D55-A8D3-2F7FF6D5CDE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562243CA-375F-4375-BFC3-92E966B9DFAA}">
      <dgm:prSet/>
      <dgm:spPr/>
      <dgm:t>
        <a:bodyPr/>
        <a:lstStyle/>
        <a:p>
          <a:r>
            <a:rPr lang="en-US" dirty="0"/>
            <a:t>VA Form 22-1919 (“None”)</a:t>
          </a:r>
        </a:p>
      </dgm:t>
    </dgm:pt>
    <dgm:pt modelId="{EF19A761-F82F-4CE0-971C-5667284EA087}" type="parTrans" cxnId="{60468123-C65D-4C5E-876D-51FAAD0D1737}">
      <dgm:prSet/>
      <dgm:spPr/>
      <dgm:t>
        <a:bodyPr/>
        <a:lstStyle/>
        <a:p>
          <a:endParaRPr lang="en-US"/>
        </a:p>
      </dgm:t>
    </dgm:pt>
    <dgm:pt modelId="{D1466367-E9A6-43E9-B2D1-1C622E786660}" type="sibTrans" cxnId="{60468123-C65D-4C5E-876D-51FAAD0D1737}">
      <dgm:prSet/>
      <dgm:spPr/>
      <dgm:t>
        <a:bodyPr/>
        <a:lstStyle/>
        <a:p>
          <a:endParaRPr lang="en-US"/>
        </a:p>
      </dgm:t>
    </dgm:pt>
    <dgm:pt modelId="{C9623DFD-0DFC-470D-8116-5DFFEC880717}">
      <dgm:prSet/>
      <dgm:spPr/>
      <dgm:t>
        <a:bodyPr/>
        <a:lstStyle/>
        <a:p>
          <a:r>
            <a:rPr lang="en-US"/>
            <a:t>Shopping Sheets—Wrong Academic Year</a:t>
          </a:r>
        </a:p>
      </dgm:t>
    </dgm:pt>
    <dgm:pt modelId="{6DC66DD8-A376-4632-85D4-7479D729A8C6}" type="parTrans" cxnId="{54600B9C-347A-49A7-AA0B-943E7859F431}">
      <dgm:prSet/>
      <dgm:spPr/>
      <dgm:t>
        <a:bodyPr/>
        <a:lstStyle/>
        <a:p>
          <a:endParaRPr lang="en-US"/>
        </a:p>
      </dgm:t>
    </dgm:pt>
    <dgm:pt modelId="{0234306B-CD4A-47C2-A44C-8EBFA9DC7CD8}" type="sibTrans" cxnId="{54600B9C-347A-49A7-AA0B-943E7859F431}">
      <dgm:prSet/>
      <dgm:spPr/>
      <dgm:t>
        <a:bodyPr/>
        <a:lstStyle/>
        <a:p>
          <a:endParaRPr lang="en-US"/>
        </a:p>
      </dgm:t>
    </dgm:pt>
    <dgm:pt modelId="{3674E8BD-6CEF-4A90-8DC1-8FBE8EB1F8BA}">
      <dgm:prSet/>
      <dgm:spPr/>
      <dgm:t>
        <a:bodyPr/>
        <a:lstStyle/>
        <a:p>
          <a:r>
            <a:rPr lang="en-US" dirty="0"/>
            <a:t>Sign &amp; Dating VA Forms</a:t>
          </a:r>
        </a:p>
      </dgm:t>
    </dgm:pt>
    <dgm:pt modelId="{B016EDAD-ADA2-4EDD-BA35-1C9F9AAC38DC}" type="parTrans" cxnId="{B7F26567-C85F-46A7-823A-B11E930C7AE4}">
      <dgm:prSet/>
      <dgm:spPr/>
      <dgm:t>
        <a:bodyPr/>
        <a:lstStyle/>
        <a:p>
          <a:endParaRPr lang="en-US"/>
        </a:p>
      </dgm:t>
    </dgm:pt>
    <dgm:pt modelId="{1F99B5EB-60B3-4258-8990-7C1745253973}" type="sibTrans" cxnId="{B7F26567-C85F-46A7-823A-B11E930C7AE4}">
      <dgm:prSet/>
      <dgm:spPr/>
      <dgm:t>
        <a:bodyPr/>
        <a:lstStyle/>
        <a:p>
          <a:endParaRPr lang="en-US"/>
        </a:p>
      </dgm:t>
    </dgm:pt>
    <dgm:pt modelId="{9EC31192-878E-4393-9E3D-DE149B827D8B}">
      <dgm:prSet/>
      <dgm:spPr/>
      <dgm:t>
        <a:bodyPr/>
        <a:lstStyle/>
        <a:p>
          <a:r>
            <a:rPr lang="en-US" dirty="0"/>
            <a:t>Advertisements— Trademark Violation</a:t>
          </a:r>
        </a:p>
      </dgm:t>
    </dgm:pt>
    <dgm:pt modelId="{F8217453-6AED-46FE-B1C4-BCB91E5A6585}" type="parTrans" cxnId="{E46DDF3E-A39E-4B10-878A-0E4729544E9D}">
      <dgm:prSet/>
      <dgm:spPr/>
      <dgm:t>
        <a:bodyPr/>
        <a:lstStyle/>
        <a:p>
          <a:endParaRPr lang="en-US"/>
        </a:p>
      </dgm:t>
    </dgm:pt>
    <dgm:pt modelId="{33016C23-7150-4734-B515-BAA770EA5684}" type="sibTrans" cxnId="{E46DDF3E-A39E-4B10-878A-0E4729544E9D}">
      <dgm:prSet/>
      <dgm:spPr/>
      <dgm:t>
        <a:bodyPr/>
        <a:lstStyle/>
        <a:p>
          <a:endParaRPr lang="en-US"/>
        </a:p>
      </dgm:t>
    </dgm:pt>
    <dgm:pt modelId="{56FB64B8-9820-4FB1-BB65-7D70621A9429}">
      <dgm:prSet/>
      <dgm:spPr/>
      <dgm:t>
        <a:bodyPr/>
        <a:lstStyle/>
        <a:p>
          <a:r>
            <a:rPr lang="en-US" dirty="0"/>
            <a:t>SAA Applications not Aligning with Catalog</a:t>
          </a:r>
        </a:p>
      </dgm:t>
    </dgm:pt>
    <dgm:pt modelId="{05253DD3-52B9-4055-B9ED-F80FCEDACB44}" type="parTrans" cxnId="{BDBBDDD7-0C84-49C9-A220-18CEF2AF3F35}">
      <dgm:prSet/>
      <dgm:spPr/>
      <dgm:t>
        <a:bodyPr/>
        <a:lstStyle/>
        <a:p>
          <a:endParaRPr lang="en-US"/>
        </a:p>
      </dgm:t>
    </dgm:pt>
    <dgm:pt modelId="{9CF35C5A-B394-41B0-89A8-EF18B248E6A3}" type="sibTrans" cxnId="{BDBBDDD7-0C84-49C9-A220-18CEF2AF3F35}">
      <dgm:prSet/>
      <dgm:spPr/>
      <dgm:t>
        <a:bodyPr/>
        <a:lstStyle/>
        <a:p>
          <a:endParaRPr lang="en-US"/>
        </a:p>
      </dgm:t>
    </dgm:pt>
    <dgm:pt modelId="{9EDD5594-6091-4DA2-97E7-006C44BC0795}">
      <dgm:prSet/>
      <dgm:spPr/>
      <dgm:t>
        <a:bodyPr/>
        <a:lstStyle/>
        <a:p>
          <a:r>
            <a:rPr lang="en-US"/>
            <a:t>Complete List of Extension Campuses Missing</a:t>
          </a:r>
        </a:p>
      </dgm:t>
    </dgm:pt>
    <dgm:pt modelId="{8B07D857-FD09-4614-BAD9-47D85D714C56}" type="parTrans" cxnId="{9E49BD30-BA57-4392-ACC6-3863D5642423}">
      <dgm:prSet/>
      <dgm:spPr/>
      <dgm:t>
        <a:bodyPr/>
        <a:lstStyle/>
        <a:p>
          <a:endParaRPr lang="en-US"/>
        </a:p>
      </dgm:t>
    </dgm:pt>
    <dgm:pt modelId="{A9C1E8F3-A49B-45C9-85D3-B4C88A935BFE}" type="sibTrans" cxnId="{9E49BD30-BA57-4392-ACC6-3863D5642423}">
      <dgm:prSet/>
      <dgm:spPr/>
      <dgm:t>
        <a:bodyPr/>
        <a:lstStyle/>
        <a:p>
          <a:endParaRPr lang="en-US"/>
        </a:p>
      </dgm:t>
    </dgm:pt>
    <dgm:pt modelId="{51379A2B-4DDE-4F5B-895F-FD956F206D28}">
      <dgm:prSet/>
      <dgm:spPr/>
      <dgm:t>
        <a:bodyPr/>
        <a:lstStyle/>
        <a:p>
          <a:r>
            <a:rPr lang="en-US" dirty="0"/>
            <a:t>Calendars Missing</a:t>
          </a:r>
        </a:p>
      </dgm:t>
    </dgm:pt>
    <dgm:pt modelId="{B1362A86-8AF0-45CA-85D1-CBD652BE62D5}" type="parTrans" cxnId="{9C78AEDF-6DFE-4662-9970-1BA4363871B2}">
      <dgm:prSet/>
      <dgm:spPr/>
      <dgm:t>
        <a:bodyPr/>
        <a:lstStyle/>
        <a:p>
          <a:endParaRPr lang="en-US"/>
        </a:p>
      </dgm:t>
    </dgm:pt>
    <dgm:pt modelId="{A07E8235-B019-4E78-ADC2-90CEAC4F47C2}" type="sibTrans" cxnId="{9C78AEDF-6DFE-4662-9970-1BA4363871B2}">
      <dgm:prSet/>
      <dgm:spPr/>
      <dgm:t>
        <a:bodyPr/>
        <a:lstStyle/>
        <a:p>
          <a:endParaRPr lang="en-US"/>
        </a:p>
      </dgm:t>
    </dgm:pt>
    <dgm:pt modelId="{FFDD0D31-EB0E-4687-BB98-3FB456DD9C9C}">
      <dgm:prSet/>
      <dgm:spPr/>
      <dgm:t>
        <a:bodyPr/>
        <a:lstStyle/>
        <a:p>
          <a:r>
            <a:rPr lang="en-US"/>
            <a:t>Title IV and Accreditation Outdated</a:t>
          </a:r>
        </a:p>
      </dgm:t>
    </dgm:pt>
    <dgm:pt modelId="{3709D174-4031-4C43-81E0-B013CB40A20E}" type="parTrans" cxnId="{FA999059-F333-4BCA-B193-14D7AE30DB2B}">
      <dgm:prSet/>
      <dgm:spPr/>
      <dgm:t>
        <a:bodyPr/>
        <a:lstStyle/>
        <a:p>
          <a:endParaRPr lang="en-US"/>
        </a:p>
      </dgm:t>
    </dgm:pt>
    <dgm:pt modelId="{97E2FC9C-4EEC-436B-847D-A7F3D967798A}" type="sibTrans" cxnId="{FA999059-F333-4BCA-B193-14D7AE30DB2B}">
      <dgm:prSet/>
      <dgm:spPr/>
      <dgm:t>
        <a:bodyPr/>
        <a:lstStyle/>
        <a:p>
          <a:endParaRPr lang="en-US"/>
        </a:p>
      </dgm:t>
    </dgm:pt>
    <dgm:pt modelId="{90F251EE-2D76-4728-9942-4AD802710B98}">
      <dgm:prSet/>
      <dgm:spPr/>
      <dgm:t>
        <a:bodyPr/>
        <a:lstStyle/>
        <a:p>
          <a:r>
            <a:rPr lang="en-US" dirty="0"/>
            <a:t>Program List—WEAMS &amp; VA Form 22-1998</a:t>
          </a:r>
        </a:p>
      </dgm:t>
    </dgm:pt>
    <dgm:pt modelId="{CC148252-D799-4C65-8E8C-F39E90F724BC}" type="parTrans" cxnId="{2CE10014-9942-4D7E-B472-8A6E38968B40}">
      <dgm:prSet/>
      <dgm:spPr/>
      <dgm:t>
        <a:bodyPr/>
        <a:lstStyle/>
        <a:p>
          <a:endParaRPr lang="en-US"/>
        </a:p>
      </dgm:t>
    </dgm:pt>
    <dgm:pt modelId="{B3614C0A-E668-49D2-9A34-629403A77F44}" type="sibTrans" cxnId="{2CE10014-9942-4D7E-B472-8A6E38968B40}">
      <dgm:prSet/>
      <dgm:spPr/>
      <dgm:t>
        <a:bodyPr/>
        <a:lstStyle/>
        <a:p>
          <a:endParaRPr lang="en-US"/>
        </a:p>
      </dgm:t>
    </dgm:pt>
    <dgm:pt modelId="{C2141303-9796-4354-B391-06C6B52FAA0D}">
      <dgm:prSet/>
      <dgm:spPr/>
      <dgm:t>
        <a:bodyPr/>
        <a:lstStyle/>
        <a:p>
          <a:r>
            <a:rPr lang="en-US" dirty="0"/>
            <a:t>VA Form 22-8794 &amp; SCO Training Certs not Submitted</a:t>
          </a:r>
        </a:p>
      </dgm:t>
    </dgm:pt>
    <dgm:pt modelId="{F3D77B9C-2C54-4892-823D-73FE09A82BB5}" type="parTrans" cxnId="{C3C8C946-8594-476E-8CFC-949ABA64E72F}">
      <dgm:prSet/>
      <dgm:spPr/>
      <dgm:t>
        <a:bodyPr/>
        <a:lstStyle/>
        <a:p>
          <a:endParaRPr lang="en-US"/>
        </a:p>
      </dgm:t>
    </dgm:pt>
    <dgm:pt modelId="{2E57D0E1-6EF3-4C1D-A7D7-04D169161FED}" type="sibTrans" cxnId="{C3C8C946-8594-476E-8CFC-949ABA64E72F}">
      <dgm:prSet/>
      <dgm:spPr/>
      <dgm:t>
        <a:bodyPr/>
        <a:lstStyle/>
        <a:p>
          <a:endParaRPr lang="en-US"/>
        </a:p>
      </dgm:t>
    </dgm:pt>
    <dgm:pt modelId="{52449035-2E3B-4B1F-B946-B5E2131DE7E2}">
      <dgm:prSet/>
      <dgm:spPr/>
      <dgm:t>
        <a:bodyPr/>
        <a:lstStyle/>
        <a:p>
          <a:r>
            <a:rPr lang="en-US" dirty="0"/>
            <a:t>Verbiage in Catalog Regarding Education Benefits</a:t>
          </a:r>
        </a:p>
      </dgm:t>
    </dgm:pt>
    <dgm:pt modelId="{681E1439-CC8E-4EAF-9604-BCFC99BD213B}" type="parTrans" cxnId="{6A348F68-BB96-44B2-B658-348984D30E8C}">
      <dgm:prSet/>
      <dgm:spPr/>
      <dgm:t>
        <a:bodyPr/>
        <a:lstStyle/>
        <a:p>
          <a:endParaRPr lang="en-US"/>
        </a:p>
      </dgm:t>
    </dgm:pt>
    <dgm:pt modelId="{19F52298-0099-40B3-8779-C076A60A26AC}" type="sibTrans" cxnId="{6A348F68-BB96-44B2-B658-348984D30E8C}">
      <dgm:prSet/>
      <dgm:spPr/>
      <dgm:t>
        <a:bodyPr/>
        <a:lstStyle/>
        <a:p>
          <a:endParaRPr lang="en-US"/>
        </a:p>
      </dgm:t>
    </dgm:pt>
    <dgm:pt modelId="{87DB6328-4481-4754-BE99-794CC1FBD98E}" type="pres">
      <dgm:prSet presAssocID="{8B297732-C123-4D55-A8D3-2F7FF6D5CDEF}" presName="Name0" presStyleCnt="0">
        <dgm:presLayoutVars>
          <dgm:dir/>
          <dgm:resizeHandles val="exact"/>
        </dgm:presLayoutVars>
      </dgm:prSet>
      <dgm:spPr/>
    </dgm:pt>
    <dgm:pt modelId="{DA6BB643-B977-4701-AA4D-EFB14E82495D}" type="pres">
      <dgm:prSet presAssocID="{562243CA-375F-4375-BFC3-92E966B9DFAA}" presName="node" presStyleLbl="node1" presStyleIdx="0" presStyleCnt="10">
        <dgm:presLayoutVars>
          <dgm:bulletEnabled val="1"/>
        </dgm:presLayoutVars>
      </dgm:prSet>
      <dgm:spPr/>
    </dgm:pt>
    <dgm:pt modelId="{4F64DDBC-8C29-46A7-81C7-A971B56DD5C2}" type="pres">
      <dgm:prSet presAssocID="{D1466367-E9A6-43E9-B2D1-1C622E786660}" presName="sibTrans" presStyleLbl="sibTrans1D1" presStyleIdx="0" presStyleCnt="9"/>
      <dgm:spPr/>
    </dgm:pt>
    <dgm:pt modelId="{9587B5E1-2455-40A8-A48D-8C71A42A7AC2}" type="pres">
      <dgm:prSet presAssocID="{D1466367-E9A6-43E9-B2D1-1C622E786660}" presName="connectorText" presStyleLbl="sibTrans1D1" presStyleIdx="0" presStyleCnt="9"/>
      <dgm:spPr/>
    </dgm:pt>
    <dgm:pt modelId="{13D064BF-27EC-4F2D-B7A5-8FC26114A4A4}" type="pres">
      <dgm:prSet presAssocID="{C9623DFD-0DFC-470D-8116-5DFFEC880717}" presName="node" presStyleLbl="node1" presStyleIdx="1" presStyleCnt="10">
        <dgm:presLayoutVars>
          <dgm:bulletEnabled val="1"/>
        </dgm:presLayoutVars>
      </dgm:prSet>
      <dgm:spPr/>
    </dgm:pt>
    <dgm:pt modelId="{50E1A721-864E-4972-A362-689AB7578CE6}" type="pres">
      <dgm:prSet presAssocID="{0234306B-CD4A-47C2-A44C-8EBFA9DC7CD8}" presName="sibTrans" presStyleLbl="sibTrans1D1" presStyleIdx="1" presStyleCnt="9"/>
      <dgm:spPr/>
    </dgm:pt>
    <dgm:pt modelId="{97C86237-4B80-4E02-BCAB-A8D8F3EB6770}" type="pres">
      <dgm:prSet presAssocID="{0234306B-CD4A-47C2-A44C-8EBFA9DC7CD8}" presName="connectorText" presStyleLbl="sibTrans1D1" presStyleIdx="1" presStyleCnt="9"/>
      <dgm:spPr/>
    </dgm:pt>
    <dgm:pt modelId="{222B4B68-98C6-4A39-9994-E5D3DED72980}" type="pres">
      <dgm:prSet presAssocID="{3674E8BD-6CEF-4A90-8DC1-8FBE8EB1F8BA}" presName="node" presStyleLbl="node1" presStyleIdx="2" presStyleCnt="10">
        <dgm:presLayoutVars>
          <dgm:bulletEnabled val="1"/>
        </dgm:presLayoutVars>
      </dgm:prSet>
      <dgm:spPr/>
    </dgm:pt>
    <dgm:pt modelId="{29E78B11-6530-435B-9417-3AC9F63ED64F}" type="pres">
      <dgm:prSet presAssocID="{1F99B5EB-60B3-4258-8990-7C1745253973}" presName="sibTrans" presStyleLbl="sibTrans1D1" presStyleIdx="2" presStyleCnt="9"/>
      <dgm:spPr/>
    </dgm:pt>
    <dgm:pt modelId="{7071B130-59C5-4AC3-BE7C-E5B7BD2D78B2}" type="pres">
      <dgm:prSet presAssocID="{1F99B5EB-60B3-4258-8990-7C1745253973}" presName="connectorText" presStyleLbl="sibTrans1D1" presStyleIdx="2" presStyleCnt="9"/>
      <dgm:spPr/>
    </dgm:pt>
    <dgm:pt modelId="{F21BECD2-C358-4342-A7CE-35D3BC26F579}" type="pres">
      <dgm:prSet presAssocID="{9EC31192-878E-4393-9E3D-DE149B827D8B}" presName="node" presStyleLbl="node1" presStyleIdx="3" presStyleCnt="10">
        <dgm:presLayoutVars>
          <dgm:bulletEnabled val="1"/>
        </dgm:presLayoutVars>
      </dgm:prSet>
      <dgm:spPr/>
    </dgm:pt>
    <dgm:pt modelId="{1EFDFF6D-82D1-4BD3-8AE2-6A909255E92D}" type="pres">
      <dgm:prSet presAssocID="{33016C23-7150-4734-B515-BAA770EA5684}" presName="sibTrans" presStyleLbl="sibTrans1D1" presStyleIdx="3" presStyleCnt="9"/>
      <dgm:spPr/>
    </dgm:pt>
    <dgm:pt modelId="{67AB66B8-B78B-4CCA-B84C-92A22F82C6AF}" type="pres">
      <dgm:prSet presAssocID="{33016C23-7150-4734-B515-BAA770EA5684}" presName="connectorText" presStyleLbl="sibTrans1D1" presStyleIdx="3" presStyleCnt="9"/>
      <dgm:spPr/>
    </dgm:pt>
    <dgm:pt modelId="{255D5B07-B111-4CDE-AF8E-75C92B392551}" type="pres">
      <dgm:prSet presAssocID="{56FB64B8-9820-4FB1-BB65-7D70621A9429}" presName="node" presStyleLbl="node1" presStyleIdx="4" presStyleCnt="10">
        <dgm:presLayoutVars>
          <dgm:bulletEnabled val="1"/>
        </dgm:presLayoutVars>
      </dgm:prSet>
      <dgm:spPr/>
    </dgm:pt>
    <dgm:pt modelId="{52AD6CC6-8A6E-413F-B4C3-150FD56DC414}" type="pres">
      <dgm:prSet presAssocID="{9CF35C5A-B394-41B0-89A8-EF18B248E6A3}" presName="sibTrans" presStyleLbl="sibTrans1D1" presStyleIdx="4" presStyleCnt="9"/>
      <dgm:spPr/>
    </dgm:pt>
    <dgm:pt modelId="{F2ECD387-53E9-44D1-A9E2-882FC5EBE016}" type="pres">
      <dgm:prSet presAssocID="{9CF35C5A-B394-41B0-89A8-EF18B248E6A3}" presName="connectorText" presStyleLbl="sibTrans1D1" presStyleIdx="4" presStyleCnt="9"/>
      <dgm:spPr/>
    </dgm:pt>
    <dgm:pt modelId="{3F8B6986-6EBF-41A6-88DD-A08D8C290AE7}" type="pres">
      <dgm:prSet presAssocID="{51379A2B-4DDE-4F5B-895F-FD956F206D28}" presName="node" presStyleLbl="node1" presStyleIdx="5" presStyleCnt="10">
        <dgm:presLayoutVars>
          <dgm:bulletEnabled val="1"/>
        </dgm:presLayoutVars>
      </dgm:prSet>
      <dgm:spPr/>
    </dgm:pt>
    <dgm:pt modelId="{85EA01A5-9FCE-4C49-B43B-7149EA05FCB1}" type="pres">
      <dgm:prSet presAssocID="{A07E8235-B019-4E78-ADC2-90CEAC4F47C2}" presName="sibTrans" presStyleLbl="sibTrans1D1" presStyleIdx="5" presStyleCnt="9"/>
      <dgm:spPr/>
    </dgm:pt>
    <dgm:pt modelId="{0E122176-1A30-42EF-9CAF-1B43F1704AD5}" type="pres">
      <dgm:prSet presAssocID="{A07E8235-B019-4E78-ADC2-90CEAC4F47C2}" presName="connectorText" presStyleLbl="sibTrans1D1" presStyleIdx="5" presStyleCnt="9"/>
      <dgm:spPr/>
    </dgm:pt>
    <dgm:pt modelId="{129E2FAE-35FB-4037-AB0B-299DE913EF97}" type="pres">
      <dgm:prSet presAssocID="{FFDD0D31-EB0E-4687-BB98-3FB456DD9C9C}" presName="node" presStyleLbl="node1" presStyleIdx="6" presStyleCnt="10">
        <dgm:presLayoutVars>
          <dgm:bulletEnabled val="1"/>
        </dgm:presLayoutVars>
      </dgm:prSet>
      <dgm:spPr/>
    </dgm:pt>
    <dgm:pt modelId="{B0CD0CF4-4A3F-4CBB-84E9-9EE22622FBB9}" type="pres">
      <dgm:prSet presAssocID="{97E2FC9C-4EEC-436B-847D-A7F3D967798A}" presName="sibTrans" presStyleLbl="sibTrans1D1" presStyleIdx="6" presStyleCnt="9"/>
      <dgm:spPr/>
    </dgm:pt>
    <dgm:pt modelId="{32CC12CB-012D-492C-9FB2-2AF66C0A2A13}" type="pres">
      <dgm:prSet presAssocID="{97E2FC9C-4EEC-436B-847D-A7F3D967798A}" presName="connectorText" presStyleLbl="sibTrans1D1" presStyleIdx="6" presStyleCnt="9"/>
      <dgm:spPr/>
    </dgm:pt>
    <dgm:pt modelId="{14D602B7-404B-4E62-B4F0-E9ACF5787F24}" type="pres">
      <dgm:prSet presAssocID="{90F251EE-2D76-4728-9942-4AD802710B98}" presName="node" presStyleLbl="node1" presStyleIdx="7" presStyleCnt="10">
        <dgm:presLayoutVars>
          <dgm:bulletEnabled val="1"/>
        </dgm:presLayoutVars>
      </dgm:prSet>
      <dgm:spPr/>
    </dgm:pt>
    <dgm:pt modelId="{9351C1F1-DFF2-4684-92A1-EE2C94FF2B30}" type="pres">
      <dgm:prSet presAssocID="{B3614C0A-E668-49D2-9A34-629403A77F44}" presName="sibTrans" presStyleLbl="sibTrans1D1" presStyleIdx="7" presStyleCnt="9"/>
      <dgm:spPr/>
    </dgm:pt>
    <dgm:pt modelId="{E6DFFF2E-50D4-4D66-A5E9-B8E9FF5B5875}" type="pres">
      <dgm:prSet presAssocID="{B3614C0A-E668-49D2-9A34-629403A77F44}" presName="connectorText" presStyleLbl="sibTrans1D1" presStyleIdx="7" presStyleCnt="9"/>
      <dgm:spPr/>
    </dgm:pt>
    <dgm:pt modelId="{7E15DD6C-3DF9-4C67-AEF6-4FBD872DB83C}" type="pres">
      <dgm:prSet presAssocID="{C2141303-9796-4354-B391-06C6B52FAA0D}" presName="node" presStyleLbl="node1" presStyleIdx="8" presStyleCnt="10">
        <dgm:presLayoutVars>
          <dgm:bulletEnabled val="1"/>
        </dgm:presLayoutVars>
      </dgm:prSet>
      <dgm:spPr/>
    </dgm:pt>
    <dgm:pt modelId="{69A275FE-D565-4D24-934D-9B3549924D9B}" type="pres">
      <dgm:prSet presAssocID="{2E57D0E1-6EF3-4C1D-A7D7-04D169161FED}" presName="sibTrans" presStyleLbl="sibTrans1D1" presStyleIdx="8" presStyleCnt="9"/>
      <dgm:spPr/>
    </dgm:pt>
    <dgm:pt modelId="{A00CC8E9-40B9-4E0A-B412-D196C5C3F3A6}" type="pres">
      <dgm:prSet presAssocID="{2E57D0E1-6EF3-4C1D-A7D7-04D169161FED}" presName="connectorText" presStyleLbl="sibTrans1D1" presStyleIdx="8" presStyleCnt="9"/>
      <dgm:spPr/>
    </dgm:pt>
    <dgm:pt modelId="{1713E3B2-76EA-48C2-A29E-53AFA360678E}" type="pres">
      <dgm:prSet presAssocID="{52449035-2E3B-4B1F-B946-B5E2131DE7E2}" presName="node" presStyleLbl="node1" presStyleIdx="9" presStyleCnt="10">
        <dgm:presLayoutVars>
          <dgm:bulletEnabled val="1"/>
        </dgm:presLayoutVars>
      </dgm:prSet>
      <dgm:spPr/>
    </dgm:pt>
  </dgm:ptLst>
  <dgm:cxnLst>
    <dgm:cxn modelId="{C96D2709-5CC2-4BF5-97A6-BD7B15448A78}" type="presOf" srcId="{0234306B-CD4A-47C2-A44C-8EBFA9DC7CD8}" destId="{97C86237-4B80-4E02-BCAB-A8D8F3EB6770}" srcOrd="1" destOrd="0" presId="urn:microsoft.com/office/officeart/2016/7/layout/RepeatingBendingProcessNew"/>
    <dgm:cxn modelId="{2CE10014-9942-4D7E-B472-8A6E38968B40}" srcId="{8B297732-C123-4D55-A8D3-2F7FF6D5CDEF}" destId="{90F251EE-2D76-4728-9942-4AD802710B98}" srcOrd="7" destOrd="0" parTransId="{CC148252-D799-4C65-8E8C-F39E90F724BC}" sibTransId="{B3614C0A-E668-49D2-9A34-629403A77F44}"/>
    <dgm:cxn modelId="{60468123-C65D-4C5E-876D-51FAAD0D1737}" srcId="{8B297732-C123-4D55-A8D3-2F7FF6D5CDEF}" destId="{562243CA-375F-4375-BFC3-92E966B9DFAA}" srcOrd="0" destOrd="0" parTransId="{EF19A761-F82F-4CE0-971C-5667284EA087}" sibTransId="{D1466367-E9A6-43E9-B2D1-1C622E786660}"/>
    <dgm:cxn modelId="{90909929-F4BC-4AD8-93B3-CA5A31AE4D07}" type="presOf" srcId="{D1466367-E9A6-43E9-B2D1-1C622E786660}" destId="{4F64DDBC-8C29-46A7-81C7-A971B56DD5C2}" srcOrd="0" destOrd="0" presId="urn:microsoft.com/office/officeart/2016/7/layout/RepeatingBendingProcessNew"/>
    <dgm:cxn modelId="{9E49BD30-BA57-4392-ACC6-3863D5642423}" srcId="{56FB64B8-9820-4FB1-BB65-7D70621A9429}" destId="{9EDD5594-6091-4DA2-97E7-006C44BC0795}" srcOrd="0" destOrd="0" parTransId="{8B07D857-FD09-4614-BAD9-47D85D714C56}" sibTransId="{A9C1E8F3-A49B-45C9-85D3-B4C88A935BFE}"/>
    <dgm:cxn modelId="{CD1ADC37-3EBB-4A4B-A299-59DF791BF1E7}" type="presOf" srcId="{2E57D0E1-6EF3-4C1D-A7D7-04D169161FED}" destId="{A00CC8E9-40B9-4E0A-B412-D196C5C3F3A6}" srcOrd="1" destOrd="0" presId="urn:microsoft.com/office/officeart/2016/7/layout/RepeatingBendingProcessNew"/>
    <dgm:cxn modelId="{4B096438-6FC4-46F6-AFB4-34FFBE222D62}" type="presOf" srcId="{1F99B5EB-60B3-4258-8990-7C1745253973}" destId="{7071B130-59C5-4AC3-BE7C-E5B7BD2D78B2}" srcOrd="1" destOrd="0" presId="urn:microsoft.com/office/officeart/2016/7/layout/RepeatingBendingProcessNew"/>
    <dgm:cxn modelId="{E46DDF3E-A39E-4B10-878A-0E4729544E9D}" srcId="{8B297732-C123-4D55-A8D3-2F7FF6D5CDEF}" destId="{9EC31192-878E-4393-9E3D-DE149B827D8B}" srcOrd="3" destOrd="0" parTransId="{F8217453-6AED-46FE-B1C4-BCB91E5A6585}" sibTransId="{33016C23-7150-4734-B515-BAA770EA5684}"/>
    <dgm:cxn modelId="{5260A93F-184E-4059-A1EF-5B1A38CC7A5C}" type="presOf" srcId="{D1466367-E9A6-43E9-B2D1-1C622E786660}" destId="{9587B5E1-2455-40A8-A48D-8C71A42A7AC2}" srcOrd="1" destOrd="0" presId="urn:microsoft.com/office/officeart/2016/7/layout/RepeatingBendingProcessNew"/>
    <dgm:cxn modelId="{826B7444-0F1B-49C3-ACEB-2204A012409E}" type="presOf" srcId="{33016C23-7150-4734-B515-BAA770EA5684}" destId="{1EFDFF6D-82D1-4BD3-8AE2-6A909255E92D}" srcOrd="0" destOrd="0" presId="urn:microsoft.com/office/officeart/2016/7/layout/RepeatingBendingProcessNew"/>
    <dgm:cxn modelId="{F48D9A46-2035-4468-B638-98F26D2723C0}" type="presOf" srcId="{8B297732-C123-4D55-A8D3-2F7FF6D5CDEF}" destId="{87DB6328-4481-4754-BE99-794CC1FBD98E}" srcOrd="0" destOrd="0" presId="urn:microsoft.com/office/officeart/2016/7/layout/RepeatingBendingProcessNew"/>
    <dgm:cxn modelId="{C3C8C946-8594-476E-8CFC-949ABA64E72F}" srcId="{8B297732-C123-4D55-A8D3-2F7FF6D5CDEF}" destId="{C2141303-9796-4354-B391-06C6B52FAA0D}" srcOrd="8" destOrd="0" parTransId="{F3D77B9C-2C54-4892-823D-73FE09A82BB5}" sibTransId="{2E57D0E1-6EF3-4C1D-A7D7-04D169161FED}"/>
    <dgm:cxn modelId="{B7F26567-C85F-46A7-823A-B11E930C7AE4}" srcId="{8B297732-C123-4D55-A8D3-2F7FF6D5CDEF}" destId="{3674E8BD-6CEF-4A90-8DC1-8FBE8EB1F8BA}" srcOrd="2" destOrd="0" parTransId="{B016EDAD-ADA2-4EDD-BA35-1C9F9AAC38DC}" sibTransId="{1F99B5EB-60B3-4258-8990-7C1745253973}"/>
    <dgm:cxn modelId="{249BE547-0C29-49BC-8A86-D436204135FD}" type="presOf" srcId="{A07E8235-B019-4E78-ADC2-90CEAC4F47C2}" destId="{0E122176-1A30-42EF-9CAF-1B43F1704AD5}" srcOrd="1" destOrd="0" presId="urn:microsoft.com/office/officeart/2016/7/layout/RepeatingBendingProcessNew"/>
    <dgm:cxn modelId="{6A348F68-BB96-44B2-B658-348984D30E8C}" srcId="{8B297732-C123-4D55-A8D3-2F7FF6D5CDEF}" destId="{52449035-2E3B-4B1F-B946-B5E2131DE7E2}" srcOrd="9" destOrd="0" parTransId="{681E1439-CC8E-4EAF-9604-BCFC99BD213B}" sibTransId="{19F52298-0099-40B3-8779-C076A60A26AC}"/>
    <dgm:cxn modelId="{454CD74B-3F59-4B54-BB85-AA9DF5DC1B79}" type="presOf" srcId="{9CF35C5A-B394-41B0-89A8-EF18B248E6A3}" destId="{F2ECD387-53E9-44D1-A9E2-882FC5EBE016}" srcOrd="1" destOrd="0" presId="urn:microsoft.com/office/officeart/2016/7/layout/RepeatingBendingProcessNew"/>
    <dgm:cxn modelId="{4554E973-7C1E-449F-9D89-AD0875A889F4}" type="presOf" srcId="{B3614C0A-E668-49D2-9A34-629403A77F44}" destId="{E6DFFF2E-50D4-4D66-A5E9-B8E9FF5B5875}" srcOrd="1" destOrd="0" presId="urn:microsoft.com/office/officeart/2016/7/layout/RepeatingBendingProcessNew"/>
    <dgm:cxn modelId="{97E00954-F347-4A57-8F37-578C599C4EBF}" type="presOf" srcId="{3674E8BD-6CEF-4A90-8DC1-8FBE8EB1F8BA}" destId="{222B4B68-98C6-4A39-9994-E5D3DED72980}" srcOrd="0" destOrd="0" presId="urn:microsoft.com/office/officeart/2016/7/layout/RepeatingBendingProcessNew"/>
    <dgm:cxn modelId="{FA999059-F333-4BCA-B193-14D7AE30DB2B}" srcId="{8B297732-C123-4D55-A8D3-2F7FF6D5CDEF}" destId="{FFDD0D31-EB0E-4687-BB98-3FB456DD9C9C}" srcOrd="6" destOrd="0" parTransId="{3709D174-4031-4C43-81E0-B013CB40A20E}" sibTransId="{97E2FC9C-4EEC-436B-847D-A7F3D967798A}"/>
    <dgm:cxn modelId="{AF7FC67A-4DFA-438F-ACCB-69C761692705}" type="presOf" srcId="{9EDD5594-6091-4DA2-97E7-006C44BC0795}" destId="{255D5B07-B111-4CDE-AF8E-75C92B392551}" srcOrd="0" destOrd="1" presId="urn:microsoft.com/office/officeart/2016/7/layout/RepeatingBendingProcessNew"/>
    <dgm:cxn modelId="{B2B3F87B-7C05-4282-95C8-32A571B4863B}" type="presOf" srcId="{90F251EE-2D76-4728-9942-4AD802710B98}" destId="{14D602B7-404B-4E62-B4F0-E9ACF5787F24}" srcOrd="0" destOrd="0" presId="urn:microsoft.com/office/officeart/2016/7/layout/RepeatingBendingProcessNew"/>
    <dgm:cxn modelId="{DC3F8183-5B8E-4E38-BE30-0CABE2C0E058}" type="presOf" srcId="{C9623DFD-0DFC-470D-8116-5DFFEC880717}" destId="{13D064BF-27EC-4F2D-B7A5-8FC26114A4A4}" srcOrd="0" destOrd="0" presId="urn:microsoft.com/office/officeart/2016/7/layout/RepeatingBendingProcessNew"/>
    <dgm:cxn modelId="{6ACE3F86-B470-47DF-A02B-D44313600578}" type="presOf" srcId="{56FB64B8-9820-4FB1-BB65-7D70621A9429}" destId="{255D5B07-B111-4CDE-AF8E-75C92B392551}" srcOrd="0" destOrd="0" presId="urn:microsoft.com/office/officeart/2016/7/layout/RepeatingBendingProcessNew"/>
    <dgm:cxn modelId="{3E3B8787-465C-4F6B-96C0-30C97C77A813}" type="presOf" srcId="{A07E8235-B019-4E78-ADC2-90CEAC4F47C2}" destId="{85EA01A5-9FCE-4C49-B43B-7149EA05FCB1}" srcOrd="0" destOrd="0" presId="urn:microsoft.com/office/officeart/2016/7/layout/RepeatingBendingProcessNew"/>
    <dgm:cxn modelId="{5630C388-E3DB-4C82-955D-D40713615FDC}" type="presOf" srcId="{97E2FC9C-4EEC-436B-847D-A7F3D967798A}" destId="{B0CD0CF4-4A3F-4CBB-84E9-9EE22622FBB9}" srcOrd="0" destOrd="0" presId="urn:microsoft.com/office/officeart/2016/7/layout/RepeatingBendingProcessNew"/>
    <dgm:cxn modelId="{2807888F-27C4-4356-86E9-F5B43C651839}" type="presOf" srcId="{1F99B5EB-60B3-4258-8990-7C1745253973}" destId="{29E78B11-6530-435B-9417-3AC9F63ED64F}" srcOrd="0" destOrd="0" presId="urn:microsoft.com/office/officeart/2016/7/layout/RepeatingBendingProcessNew"/>
    <dgm:cxn modelId="{3EC7D990-BAB5-4C77-AA33-DA14343A7ECE}" type="presOf" srcId="{B3614C0A-E668-49D2-9A34-629403A77F44}" destId="{9351C1F1-DFF2-4684-92A1-EE2C94FF2B30}" srcOrd="0" destOrd="0" presId="urn:microsoft.com/office/officeart/2016/7/layout/RepeatingBendingProcessNew"/>
    <dgm:cxn modelId="{54600B9C-347A-49A7-AA0B-943E7859F431}" srcId="{8B297732-C123-4D55-A8D3-2F7FF6D5CDEF}" destId="{C9623DFD-0DFC-470D-8116-5DFFEC880717}" srcOrd="1" destOrd="0" parTransId="{6DC66DD8-A376-4632-85D4-7479D729A8C6}" sibTransId="{0234306B-CD4A-47C2-A44C-8EBFA9DC7CD8}"/>
    <dgm:cxn modelId="{10122DA5-E32C-4839-884C-036B86948B77}" type="presOf" srcId="{97E2FC9C-4EEC-436B-847D-A7F3D967798A}" destId="{32CC12CB-012D-492C-9FB2-2AF66C0A2A13}" srcOrd="1" destOrd="0" presId="urn:microsoft.com/office/officeart/2016/7/layout/RepeatingBendingProcessNew"/>
    <dgm:cxn modelId="{F364D8A7-6567-46ED-80D2-4320518978D6}" type="presOf" srcId="{51379A2B-4DDE-4F5B-895F-FD956F206D28}" destId="{3F8B6986-6EBF-41A6-88DD-A08D8C290AE7}" srcOrd="0" destOrd="0" presId="urn:microsoft.com/office/officeart/2016/7/layout/RepeatingBendingProcessNew"/>
    <dgm:cxn modelId="{2E869AC2-DB2D-4A34-B72E-85C722811CD7}" type="presOf" srcId="{C2141303-9796-4354-B391-06C6B52FAA0D}" destId="{7E15DD6C-3DF9-4C67-AEF6-4FBD872DB83C}" srcOrd="0" destOrd="0" presId="urn:microsoft.com/office/officeart/2016/7/layout/RepeatingBendingProcessNew"/>
    <dgm:cxn modelId="{6B899ACD-8403-4C1C-A327-D398384C85E3}" type="presOf" srcId="{52449035-2E3B-4B1F-B946-B5E2131DE7E2}" destId="{1713E3B2-76EA-48C2-A29E-53AFA360678E}" srcOrd="0" destOrd="0" presId="urn:microsoft.com/office/officeart/2016/7/layout/RepeatingBendingProcessNew"/>
    <dgm:cxn modelId="{4852CED5-6093-488B-9B98-D4EA35F66D27}" type="presOf" srcId="{0234306B-CD4A-47C2-A44C-8EBFA9DC7CD8}" destId="{50E1A721-864E-4972-A362-689AB7578CE6}" srcOrd="0" destOrd="0" presId="urn:microsoft.com/office/officeart/2016/7/layout/RepeatingBendingProcessNew"/>
    <dgm:cxn modelId="{BDBBDDD7-0C84-49C9-A220-18CEF2AF3F35}" srcId="{8B297732-C123-4D55-A8D3-2F7FF6D5CDEF}" destId="{56FB64B8-9820-4FB1-BB65-7D70621A9429}" srcOrd="4" destOrd="0" parTransId="{05253DD3-52B9-4055-B9ED-F80FCEDACB44}" sibTransId="{9CF35C5A-B394-41B0-89A8-EF18B248E6A3}"/>
    <dgm:cxn modelId="{C14F26DE-29E2-4C98-B6DA-315FB85D766D}" type="presOf" srcId="{33016C23-7150-4734-B515-BAA770EA5684}" destId="{67AB66B8-B78B-4CCA-B84C-92A22F82C6AF}" srcOrd="1" destOrd="0" presId="urn:microsoft.com/office/officeart/2016/7/layout/RepeatingBendingProcessNew"/>
    <dgm:cxn modelId="{19B86BDE-0294-48BC-8D97-4DAB037567A2}" type="presOf" srcId="{2E57D0E1-6EF3-4C1D-A7D7-04D169161FED}" destId="{69A275FE-D565-4D24-934D-9B3549924D9B}" srcOrd="0" destOrd="0" presId="urn:microsoft.com/office/officeart/2016/7/layout/RepeatingBendingProcessNew"/>
    <dgm:cxn modelId="{9C78AEDF-6DFE-4662-9970-1BA4363871B2}" srcId="{8B297732-C123-4D55-A8D3-2F7FF6D5CDEF}" destId="{51379A2B-4DDE-4F5B-895F-FD956F206D28}" srcOrd="5" destOrd="0" parTransId="{B1362A86-8AF0-45CA-85D1-CBD652BE62D5}" sibTransId="{A07E8235-B019-4E78-ADC2-90CEAC4F47C2}"/>
    <dgm:cxn modelId="{3A81CAEA-EFEB-451F-AFEE-0CAF05E5AD5C}" type="presOf" srcId="{9CF35C5A-B394-41B0-89A8-EF18B248E6A3}" destId="{52AD6CC6-8A6E-413F-B4C3-150FD56DC414}" srcOrd="0" destOrd="0" presId="urn:microsoft.com/office/officeart/2016/7/layout/RepeatingBendingProcessNew"/>
    <dgm:cxn modelId="{0551F9F3-FD27-4E23-B7ED-B00AD4615BCC}" type="presOf" srcId="{9EC31192-878E-4393-9E3D-DE149B827D8B}" destId="{F21BECD2-C358-4342-A7CE-35D3BC26F579}" srcOrd="0" destOrd="0" presId="urn:microsoft.com/office/officeart/2016/7/layout/RepeatingBendingProcessNew"/>
    <dgm:cxn modelId="{7729FDF8-1CB0-4E2B-B41A-249BFE9B4ED0}" type="presOf" srcId="{FFDD0D31-EB0E-4687-BB98-3FB456DD9C9C}" destId="{129E2FAE-35FB-4037-AB0B-299DE913EF97}" srcOrd="0" destOrd="0" presId="urn:microsoft.com/office/officeart/2016/7/layout/RepeatingBendingProcessNew"/>
    <dgm:cxn modelId="{3FAAF8FE-4443-4BD2-8A5D-6FCE593C047A}" type="presOf" srcId="{562243CA-375F-4375-BFC3-92E966B9DFAA}" destId="{DA6BB643-B977-4701-AA4D-EFB14E82495D}" srcOrd="0" destOrd="0" presId="urn:microsoft.com/office/officeart/2016/7/layout/RepeatingBendingProcessNew"/>
    <dgm:cxn modelId="{6E80E055-CF0A-4D34-91A4-E1C482C959F4}" type="presParOf" srcId="{87DB6328-4481-4754-BE99-794CC1FBD98E}" destId="{DA6BB643-B977-4701-AA4D-EFB14E82495D}" srcOrd="0" destOrd="0" presId="urn:microsoft.com/office/officeart/2016/7/layout/RepeatingBendingProcessNew"/>
    <dgm:cxn modelId="{18719CAD-D910-46BC-B374-7631980BF296}" type="presParOf" srcId="{87DB6328-4481-4754-BE99-794CC1FBD98E}" destId="{4F64DDBC-8C29-46A7-81C7-A971B56DD5C2}" srcOrd="1" destOrd="0" presId="urn:microsoft.com/office/officeart/2016/7/layout/RepeatingBendingProcessNew"/>
    <dgm:cxn modelId="{F033BF99-CEF0-4C0B-9D87-FF9739085710}" type="presParOf" srcId="{4F64DDBC-8C29-46A7-81C7-A971B56DD5C2}" destId="{9587B5E1-2455-40A8-A48D-8C71A42A7AC2}" srcOrd="0" destOrd="0" presId="urn:microsoft.com/office/officeart/2016/7/layout/RepeatingBendingProcessNew"/>
    <dgm:cxn modelId="{CC21DA39-070A-4967-B94C-9669E55C5CCF}" type="presParOf" srcId="{87DB6328-4481-4754-BE99-794CC1FBD98E}" destId="{13D064BF-27EC-4F2D-B7A5-8FC26114A4A4}" srcOrd="2" destOrd="0" presId="urn:microsoft.com/office/officeart/2016/7/layout/RepeatingBendingProcessNew"/>
    <dgm:cxn modelId="{DC8858D5-5B26-4340-B939-9A8B6812AC42}" type="presParOf" srcId="{87DB6328-4481-4754-BE99-794CC1FBD98E}" destId="{50E1A721-864E-4972-A362-689AB7578CE6}" srcOrd="3" destOrd="0" presId="urn:microsoft.com/office/officeart/2016/7/layout/RepeatingBendingProcessNew"/>
    <dgm:cxn modelId="{F31E924A-6973-4566-84D9-5A40302B5410}" type="presParOf" srcId="{50E1A721-864E-4972-A362-689AB7578CE6}" destId="{97C86237-4B80-4E02-BCAB-A8D8F3EB6770}" srcOrd="0" destOrd="0" presId="urn:microsoft.com/office/officeart/2016/7/layout/RepeatingBendingProcessNew"/>
    <dgm:cxn modelId="{390675BB-6212-41CF-9207-6A633FBD9625}" type="presParOf" srcId="{87DB6328-4481-4754-BE99-794CC1FBD98E}" destId="{222B4B68-98C6-4A39-9994-E5D3DED72980}" srcOrd="4" destOrd="0" presId="urn:microsoft.com/office/officeart/2016/7/layout/RepeatingBendingProcessNew"/>
    <dgm:cxn modelId="{3A5FCECB-8FB5-4E2A-9821-227645F2DC9B}" type="presParOf" srcId="{87DB6328-4481-4754-BE99-794CC1FBD98E}" destId="{29E78B11-6530-435B-9417-3AC9F63ED64F}" srcOrd="5" destOrd="0" presId="urn:microsoft.com/office/officeart/2016/7/layout/RepeatingBendingProcessNew"/>
    <dgm:cxn modelId="{C8A542ED-EF03-408F-A5AE-D4C9B086A5B8}" type="presParOf" srcId="{29E78B11-6530-435B-9417-3AC9F63ED64F}" destId="{7071B130-59C5-4AC3-BE7C-E5B7BD2D78B2}" srcOrd="0" destOrd="0" presId="urn:microsoft.com/office/officeart/2016/7/layout/RepeatingBendingProcessNew"/>
    <dgm:cxn modelId="{D4DFA153-5021-452F-82AF-78FB7191489A}" type="presParOf" srcId="{87DB6328-4481-4754-BE99-794CC1FBD98E}" destId="{F21BECD2-C358-4342-A7CE-35D3BC26F579}" srcOrd="6" destOrd="0" presId="urn:microsoft.com/office/officeart/2016/7/layout/RepeatingBendingProcessNew"/>
    <dgm:cxn modelId="{C55A493D-F295-4EC7-90A5-737AAAB3151E}" type="presParOf" srcId="{87DB6328-4481-4754-BE99-794CC1FBD98E}" destId="{1EFDFF6D-82D1-4BD3-8AE2-6A909255E92D}" srcOrd="7" destOrd="0" presId="urn:microsoft.com/office/officeart/2016/7/layout/RepeatingBendingProcessNew"/>
    <dgm:cxn modelId="{30C44E93-123A-44E3-8E71-99904E75B625}" type="presParOf" srcId="{1EFDFF6D-82D1-4BD3-8AE2-6A909255E92D}" destId="{67AB66B8-B78B-4CCA-B84C-92A22F82C6AF}" srcOrd="0" destOrd="0" presId="urn:microsoft.com/office/officeart/2016/7/layout/RepeatingBendingProcessNew"/>
    <dgm:cxn modelId="{80D131CB-F1E1-40F5-81A7-91389DEB13BD}" type="presParOf" srcId="{87DB6328-4481-4754-BE99-794CC1FBD98E}" destId="{255D5B07-B111-4CDE-AF8E-75C92B392551}" srcOrd="8" destOrd="0" presId="urn:microsoft.com/office/officeart/2016/7/layout/RepeatingBendingProcessNew"/>
    <dgm:cxn modelId="{C56AD60D-D100-4320-8A37-AC08E9B961F1}" type="presParOf" srcId="{87DB6328-4481-4754-BE99-794CC1FBD98E}" destId="{52AD6CC6-8A6E-413F-B4C3-150FD56DC414}" srcOrd="9" destOrd="0" presId="urn:microsoft.com/office/officeart/2016/7/layout/RepeatingBendingProcessNew"/>
    <dgm:cxn modelId="{4AA514C4-1918-49D7-B824-FCD2D11E50F3}" type="presParOf" srcId="{52AD6CC6-8A6E-413F-B4C3-150FD56DC414}" destId="{F2ECD387-53E9-44D1-A9E2-882FC5EBE016}" srcOrd="0" destOrd="0" presId="urn:microsoft.com/office/officeart/2016/7/layout/RepeatingBendingProcessNew"/>
    <dgm:cxn modelId="{EB426128-A492-4F1B-BA95-937A58E7B6D5}" type="presParOf" srcId="{87DB6328-4481-4754-BE99-794CC1FBD98E}" destId="{3F8B6986-6EBF-41A6-88DD-A08D8C290AE7}" srcOrd="10" destOrd="0" presId="urn:microsoft.com/office/officeart/2016/7/layout/RepeatingBendingProcessNew"/>
    <dgm:cxn modelId="{CE329440-CF4A-4943-AF95-7F6AD6E12612}" type="presParOf" srcId="{87DB6328-4481-4754-BE99-794CC1FBD98E}" destId="{85EA01A5-9FCE-4C49-B43B-7149EA05FCB1}" srcOrd="11" destOrd="0" presId="urn:microsoft.com/office/officeart/2016/7/layout/RepeatingBendingProcessNew"/>
    <dgm:cxn modelId="{ED510550-3D4C-4B24-95EE-E10012CA4DFA}" type="presParOf" srcId="{85EA01A5-9FCE-4C49-B43B-7149EA05FCB1}" destId="{0E122176-1A30-42EF-9CAF-1B43F1704AD5}" srcOrd="0" destOrd="0" presId="urn:microsoft.com/office/officeart/2016/7/layout/RepeatingBendingProcessNew"/>
    <dgm:cxn modelId="{E4CFB4B1-9766-4162-81EF-3F827F361AFD}" type="presParOf" srcId="{87DB6328-4481-4754-BE99-794CC1FBD98E}" destId="{129E2FAE-35FB-4037-AB0B-299DE913EF97}" srcOrd="12" destOrd="0" presId="urn:microsoft.com/office/officeart/2016/7/layout/RepeatingBendingProcessNew"/>
    <dgm:cxn modelId="{53942BED-D966-478A-B6C4-9FEA045F183E}" type="presParOf" srcId="{87DB6328-4481-4754-BE99-794CC1FBD98E}" destId="{B0CD0CF4-4A3F-4CBB-84E9-9EE22622FBB9}" srcOrd="13" destOrd="0" presId="urn:microsoft.com/office/officeart/2016/7/layout/RepeatingBendingProcessNew"/>
    <dgm:cxn modelId="{E8CE4042-D260-4551-9798-559FA475742A}" type="presParOf" srcId="{B0CD0CF4-4A3F-4CBB-84E9-9EE22622FBB9}" destId="{32CC12CB-012D-492C-9FB2-2AF66C0A2A13}" srcOrd="0" destOrd="0" presId="urn:microsoft.com/office/officeart/2016/7/layout/RepeatingBendingProcessNew"/>
    <dgm:cxn modelId="{4F86825B-D2F4-45CF-8673-33826DA0516F}" type="presParOf" srcId="{87DB6328-4481-4754-BE99-794CC1FBD98E}" destId="{14D602B7-404B-4E62-B4F0-E9ACF5787F24}" srcOrd="14" destOrd="0" presId="urn:microsoft.com/office/officeart/2016/7/layout/RepeatingBendingProcessNew"/>
    <dgm:cxn modelId="{4E122624-FD8C-4AFA-A056-133F85EE4901}" type="presParOf" srcId="{87DB6328-4481-4754-BE99-794CC1FBD98E}" destId="{9351C1F1-DFF2-4684-92A1-EE2C94FF2B30}" srcOrd="15" destOrd="0" presId="urn:microsoft.com/office/officeart/2016/7/layout/RepeatingBendingProcessNew"/>
    <dgm:cxn modelId="{F46960A0-8287-4D2A-BFC0-ECAEA6519F73}" type="presParOf" srcId="{9351C1F1-DFF2-4684-92A1-EE2C94FF2B30}" destId="{E6DFFF2E-50D4-4D66-A5E9-B8E9FF5B5875}" srcOrd="0" destOrd="0" presId="urn:microsoft.com/office/officeart/2016/7/layout/RepeatingBendingProcessNew"/>
    <dgm:cxn modelId="{CAC475FC-86DC-4183-8ED8-05DC3F9CC3C0}" type="presParOf" srcId="{87DB6328-4481-4754-BE99-794CC1FBD98E}" destId="{7E15DD6C-3DF9-4C67-AEF6-4FBD872DB83C}" srcOrd="16" destOrd="0" presId="urn:microsoft.com/office/officeart/2016/7/layout/RepeatingBendingProcessNew"/>
    <dgm:cxn modelId="{EAEB34CC-9E71-4A11-B3B6-33291623916F}" type="presParOf" srcId="{87DB6328-4481-4754-BE99-794CC1FBD98E}" destId="{69A275FE-D565-4D24-934D-9B3549924D9B}" srcOrd="17" destOrd="0" presId="urn:microsoft.com/office/officeart/2016/7/layout/RepeatingBendingProcessNew"/>
    <dgm:cxn modelId="{739062E2-8CC9-4A92-9264-1C7B1DFEF7C5}" type="presParOf" srcId="{69A275FE-D565-4D24-934D-9B3549924D9B}" destId="{A00CC8E9-40B9-4E0A-B412-D196C5C3F3A6}" srcOrd="0" destOrd="0" presId="urn:microsoft.com/office/officeart/2016/7/layout/RepeatingBendingProcessNew"/>
    <dgm:cxn modelId="{A29DC0AE-1639-4F24-BBC5-7F34F3A4131C}" type="presParOf" srcId="{87DB6328-4481-4754-BE99-794CC1FBD98E}" destId="{1713E3B2-76EA-48C2-A29E-53AFA360678E}" srcOrd="1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728643-84C5-4C5F-BE87-DD3FF964F19F}">
      <dsp:nvSpPr>
        <dsp:cNvPr id="0" name=""/>
        <dsp:cNvSpPr/>
      </dsp:nvSpPr>
      <dsp:spPr>
        <a:xfrm>
          <a:off x="1953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D016E8-53D4-433F-A1CF-69ECF9DA01D5}">
      <dsp:nvSpPr>
        <dsp:cNvPr id="0" name=""/>
        <dsp:cNvSpPr/>
      </dsp:nvSpPr>
      <dsp:spPr>
        <a:xfrm>
          <a:off x="765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The process starts when SAA receives a complete submission (re-approval, modification, or catalog update).</a:t>
          </a:r>
        </a:p>
      </dsp:txBody>
      <dsp:txXfrm>
        <a:off x="765914" y="2943510"/>
        <a:ext cx="4320000" cy="720000"/>
      </dsp:txXfrm>
    </dsp:sp>
    <dsp:sp modelId="{B7E816B3-556E-4742-93F7-B5B3F1F5DA5B}">
      <dsp:nvSpPr>
        <dsp:cNvPr id="0" name=""/>
        <dsp:cNvSpPr/>
      </dsp:nvSpPr>
      <dsp:spPr>
        <a:xfrm>
          <a:off x="7029914" y="529294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A2DA05-FC72-44CB-8EFA-0270BADD5583}">
      <dsp:nvSpPr>
        <dsp:cNvPr id="0" name=""/>
        <dsp:cNvSpPr/>
      </dsp:nvSpPr>
      <dsp:spPr>
        <a:xfrm>
          <a:off x="5841914" y="2943510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If items are missing, outdated, or incorrect, the process restarts once corrections are submitted.</a:t>
          </a:r>
        </a:p>
      </dsp:txBody>
      <dsp:txXfrm>
        <a:off x="5841914" y="2943510"/>
        <a:ext cx="43200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01CFF3-0BBD-4414-B276-97AE9FE7FFDB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B151E8-84A3-4F18-9DBF-41340D74C76B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78AB0F-F87F-4B24-A02F-B702E32AE426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For IHL’s and NCD’s convenience, we include an </a:t>
          </a:r>
          <a:r>
            <a:rPr lang="en-US" sz="2100" b="1" kern="1200" dirty="0"/>
            <a:t>improved programs list template in Excel.</a:t>
          </a:r>
          <a:r>
            <a:rPr lang="en-US" sz="2100" kern="1200" dirty="0"/>
            <a:t> This is to be used for all 36-Month Approvals and annual catalog submission.</a:t>
          </a:r>
        </a:p>
      </dsp:txBody>
      <dsp:txXfrm>
        <a:off x="1435590" y="531"/>
        <a:ext cx="9080009" cy="1242935"/>
      </dsp:txXfrm>
    </dsp:sp>
    <dsp:sp modelId="{E23AA6F8-D208-4402-8090-530CE2D3DEDC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B59115C-8CAE-4C9B-A39F-78EBCB6C4AAA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6DA095-148C-49E0-8E6B-5AA4D534AF89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We strongly recommend keeping this file updated throughout the year—this way, future re-approvals will simply involve editing the existing document rather than starting from scratch. </a:t>
          </a:r>
        </a:p>
      </dsp:txBody>
      <dsp:txXfrm>
        <a:off x="1435590" y="1554201"/>
        <a:ext cx="9080009" cy="1242935"/>
      </dsp:txXfrm>
    </dsp:sp>
    <dsp:sp modelId="{0DA28CB3-B2F9-4329-8DAE-1843F22D99F8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47D26A-65A1-4F4C-99FF-A81C3F05D8B1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9DFE35-5A72-4030-8405-D62373FAC192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As for </a:t>
          </a:r>
          <a:r>
            <a:rPr lang="en-US" sz="2100" b="1" kern="1200" dirty="0"/>
            <a:t>VA Form 22-10287a</a:t>
          </a:r>
          <a:r>
            <a:rPr lang="en-US" sz="2100" kern="1200" dirty="0"/>
            <a:t>, only </a:t>
          </a:r>
          <a:r>
            <a:rPr lang="en-US" sz="2100" b="1" kern="1200" dirty="0"/>
            <a:t>Page 1</a:t>
          </a:r>
          <a:r>
            <a:rPr lang="en-US" sz="2100" kern="1200" dirty="0"/>
            <a:t> is required.</a:t>
          </a:r>
        </a:p>
      </dsp:txBody>
      <dsp:txXfrm>
        <a:off x="1435590" y="3107870"/>
        <a:ext cx="9080009" cy="124293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3D67D0-C3CE-47D6-B64C-96EC9935FAA6}">
      <dsp:nvSpPr>
        <dsp:cNvPr id="0" name=""/>
        <dsp:cNvSpPr/>
      </dsp:nvSpPr>
      <dsp:spPr>
        <a:xfrm>
          <a:off x="0" y="72708"/>
          <a:ext cx="5115491" cy="23680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When a catalog expires, a new version must be submitted and kept on file. This includes an updated calendar, a complete list of all programs, and any additional required revisions.</a:t>
          </a:r>
        </a:p>
      </dsp:txBody>
      <dsp:txXfrm>
        <a:off x="115600" y="188308"/>
        <a:ext cx="4884291" cy="2136880"/>
      </dsp:txXfrm>
    </dsp:sp>
    <dsp:sp modelId="{D7004AED-D7A3-40A2-AE55-854753703495}">
      <dsp:nvSpPr>
        <dsp:cNvPr id="0" name=""/>
        <dsp:cNvSpPr/>
      </dsp:nvSpPr>
      <dsp:spPr>
        <a:xfrm>
          <a:off x="0" y="2507029"/>
          <a:ext cx="5115491" cy="236808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• This process is separate from the 36‑month re‑approval, which involves a comprehensive review and analysis of all required documents.</a:t>
          </a:r>
        </a:p>
      </dsp:txBody>
      <dsp:txXfrm>
        <a:off x="115600" y="2622629"/>
        <a:ext cx="4884291" cy="21368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B50210-5E98-4D63-8B14-2D3F30E86962}">
      <dsp:nvSpPr>
        <dsp:cNvPr id="0" name=""/>
        <dsp:cNvSpPr/>
      </dsp:nvSpPr>
      <dsp:spPr>
        <a:xfrm>
          <a:off x="0" y="474918"/>
          <a:ext cx="5115491" cy="7558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VA covered during office hours; SCO Handbook has not been updated as of now.</a:t>
          </a:r>
        </a:p>
      </dsp:txBody>
      <dsp:txXfrm>
        <a:off x="36896" y="511814"/>
        <a:ext cx="5041699" cy="682028"/>
      </dsp:txXfrm>
    </dsp:sp>
    <dsp:sp modelId="{B680EA62-41A8-4527-ADFA-3B73EFB833B9}">
      <dsp:nvSpPr>
        <dsp:cNvPr id="0" name=""/>
        <dsp:cNvSpPr/>
      </dsp:nvSpPr>
      <dsp:spPr>
        <a:xfrm>
          <a:off x="0" y="1285458"/>
          <a:ext cx="5115491" cy="755820"/>
        </a:xfrm>
        <a:prstGeom prst="roundRect">
          <a:avLst/>
        </a:prstGeom>
        <a:solidFill>
          <a:schemeClr val="accent5">
            <a:hueOff val="-3038037"/>
            <a:satOff val="-207"/>
            <a:lumOff val="49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Programs must use the uniform application with SAA‑approved documentation.</a:t>
          </a:r>
        </a:p>
      </dsp:txBody>
      <dsp:txXfrm>
        <a:off x="36896" y="1322354"/>
        <a:ext cx="5041699" cy="682028"/>
      </dsp:txXfrm>
    </dsp:sp>
    <dsp:sp modelId="{03F8AC14-AECB-4F37-AE18-D37EA5FE4939}">
      <dsp:nvSpPr>
        <dsp:cNvPr id="0" name=""/>
        <dsp:cNvSpPr/>
      </dsp:nvSpPr>
      <dsp:spPr>
        <a:xfrm>
          <a:off x="0" y="2095999"/>
          <a:ext cx="5115491" cy="755820"/>
        </a:xfrm>
        <a:prstGeom prst="roundRect">
          <a:avLst/>
        </a:prstGeom>
        <a:solidFill>
          <a:schemeClr val="accent5">
            <a:hueOff val="-6076075"/>
            <a:satOff val="-413"/>
            <a:lumOff val="98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Use the term “multiple objective” instead of “dual objective.”</a:t>
          </a:r>
        </a:p>
      </dsp:txBody>
      <dsp:txXfrm>
        <a:off x="36896" y="2132895"/>
        <a:ext cx="5041699" cy="682028"/>
      </dsp:txXfrm>
    </dsp:sp>
    <dsp:sp modelId="{086EC5FA-F8C6-4F60-A275-A40ED571B56D}">
      <dsp:nvSpPr>
        <dsp:cNvPr id="0" name=""/>
        <dsp:cNvSpPr/>
      </dsp:nvSpPr>
      <dsp:spPr>
        <a:xfrm>
          <a:off x="0" y="2906539"/>
          <a:ext cx="5115491" cy="755820"/>
        </a:xfrm>
        <a:prstGeom prst="roundRect">
          <a:avLst/>
        </a:prstGeom>
        <a:solidFill>
          <a:schemeClr val="accent5">
            <a:hueOff val="-9114112"/>
            <a:satOff val="-620"/>
            <a:lumOff val="147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Graduate‑level accredited programs do not need SAA approval as multiple‑objective.</a:t>
          </a:r>
        </a:p>
      </dsp:txBody>
      <dsp:txXfrm>
        <a:off x="36896" y="2943435"/>
        <a:ext cx="5041699" cy="682028"/>
      </dsp:txXfrm>
    </dsp:sp>
    <dsp:sp modelId="{C2EF9892-6EA2-4771-A940-D0776A36A36F}">
      <dsp:nvSpPr>
        <dsp:cNvPr id="0" name=""/>
        <dsp:cNvSpPr/>
      </dsp:nvSpPr>
      <dsp:spPr>
        <a:xfrm>
          <a:off x="0" y="3717079"/>
          <a:ext cx="5115491" cy="755820"/>
        </a:xfrm>
        <a:prstGeom prst="round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• Schools may request removal of uncommon multiple‑objective programs once completed.</a:t>
          </a:r>
        </a:p>
      </dsp:txBody>
      <dsp:txXfrm>
        <a:off x="36896" y="3753975"/>
        <a:ext cx="5041699" cy="6820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64DDBC-8C29-46A7-81C7-A971B56DD5C2}">
      <dsp:nvSpPr>
        <dsp:cNvPr id="0" name=""/>
        <dsp:cNvSpPr/>
      </dsp:nvSpPr>
      <dsp:spPr>
        <a:xfrm>
          <a:off x="2061762" y="537976"/>
          <a:ext cx="4164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6487" y="45720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58829" y="581461"/>
        <a:ext cx="22354" cy="4470"/>
      </dsp:txXfrm>
    </dsp:sp>
    <dsp:sp modelId="{DA6BB643-B977-4701-AA4D-EFB14E82495D}">
      <dsp:nvSpPr>
        <dsp:cNvPr id="0" name=""/>
        <dsp:cNvSpPr/>
      </dsp:nvSpPr>
      <dsp:spPr>
        <a:xfrm>
          <a:off x="119703" y="539"/>
          <a:ext cx="1943859" cy="1166315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1" tIns="99982" rIns="95251" bIns="9998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VA Form 22-1919 (“None”)</a:t>
          </a:r>
        </a:p>
      </dsp:txBody>
      <dsp:txXfrm>
        <a:off x="119703" y="539"/>
        <a:ext cx="1943859" cy="1166315"/>
      </dsp:txXfrm>
    </dsp:sp>
    <dsp:sp modelId="{50E1A721-864E-4972-A362-689AB7578CE6}">
      <dsp:nvSpPr>
        <dsp:cNvPr id="0" name=""/>
        <dsp:cNvSpPr/>
      </dsp:nvSpPr>
      <dsp:spPr>
        <a:xfrm>
          <a:off x="4452709" y="537976"/>
          <a:ext cx="4164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6487" y="45720"/>
              </a:lnTo>
            </a:path>
          </a:pathLst>
        </a:custGeom>
        <a:noFill/>
        <a:ln w="12700" cap="flat" cmpd="sng" algn="ctr">
          <a:solidFill>
            <a:schemeClr val="accent5">
              <a:hueOff val="-1519019"/>
              <a:satOff val="-103"/>
              <a:lumOff val="24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49776" y="581461"/>
        <a:ext cx="22354" cy="4470"/>
      </dsp:txXfrm>
    </dsp:sp>
    <dsp:sp modelId="{13D064BF-27EC-4F2D-B7A5-8FC26114A4A4}">
      <dsp:nvSpPr>
        <dsp:cNvPr id="0" name=""/>
        <dsp:cNvSpPr/>
      </dsp:nvSpPr>
      <dsp:spPr>
        <a:xfrm>
          <a:off x="2510650" y="539"/>
          <a:ext cx="1943859" cy="1166315"/>
        </a:xfrm>
        <a:prstGeom prst="rect">
          <a:avLst/>
        </a:prstGeom>
        <a:solidFill>
          <a:schemeClr val="accent5">
            <a:hueOff val="-1350239"/>
            <a:satOff val="-92"/>
            <a:lumOff val="218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1" tIns="99982" rIns="95251" bIns="9998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Shopping Sheets—Wrong Academic Year</a:t>
          </a:r>
        </a:p>
      </dsp:txBody>
      <dsp:txXfrm>
        <a:off x="2510650" y="539"/>
        <a:ext cx="1943859" cy="1166315"/>
      </dsp:txXfrm>
    </dsp:sp>
    <dsp:sp modelId="{29E78B11-6530-435B-9417-3AC9F63ED64F}">
      <dsp:nvSpPr>
        <dsp:cNvPr id="0" name=""/>
        <dsp:cNvSpPr/>
      </dsp:nvSpPr>
      <dsp:spPr>
        <a:xfrm>
          <a:off x="6843656" y="537976"/>
          <a:ext cx="4164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6487" y="45720"/>
              </a:lnTo>
            </a:path>
          </a:pathLst>
        </a:custGeom>
        <a:noFill/>
        <a:ln w="12700" cap="flat" cmpd="sng" algn="ctr">
          <a:solidFill>
            <a:schemeClr val="accent5">
              <a:hueOff val="-3038037"/>
              <a:satOff val="-207"/>
              <a:lumOff val="49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40723" y="581461"/>
        <a:ext cx="22354" cy="4470"/>
      </dsp:txXfrm>
    </dsp:sp>
    <dsp:sp modelId="{222B4B68-98C6-4A39-9994-E5D3DED72980}">
      <dsp:nvSpPr>
        <dsp:cNvPr id="0" name=""/>
        <dsp:cNvSpPr/>
      </dsp:nvSpPr>
      <dsp:spPr>
        <a:xfrm>
          <a:off x="4901597" y="539"/>
          <a:ext cx="1943859" cy="1166315"/>
        </a:xfrm>
        <a:prstGeom prst="rect">
          <a:avLst/>
        </a:prstGeom>
        <a:solidFill>
          <a:schemeClr val="accent5">
            <a:hueOff val="-2700478"/>
            <a:satOff val="-184"/>
            <a:lumOff val="436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1" tIns="99982" rIns="95251" bIns="9998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Sign &amp; Dating VA Forms</a:t>
          </a:r>
        </a:p>
      </dsp:txBody>
      <dsp:txXfrm>
        <a:off x="4901597" y="539"/>
        <a:ext cx="1943859" cy="1166315"/>
      </dsp:txXfrm>
    </dsp:sp>
    <dsp:sp modelId="{1EFDFF6D-82D1-4BD3-8AE2-6A909255E92D}">
      <dsp:nvSpPr>
        <dsp:cNvPr id="0" name=""/>
        <dsp:cNvSpPr/>
      </dsp:nvSpPr>
      <dsp:spPr>
        <a:xfrm>
          <a:off x="1091633" y="1165054"/>
          <a:ext cx="7172840" cy="416487"/>
        </a:xfrm>
        <a:custGeom>
          <a:avLst/>
          <a:gdLst/>
          <a:ahLst/>
          <a:cxnLst/>
          <a:rect l="0" t="0" r="0" b="0"/>
          <a:pathLst>
            <a:path>
              <a:moveTo>
                <a:pt x="7172840" y="0"/>
              </a:moveTo>
              <a:lnTo>
                <a:pt x="7172840" y="225343"/>
              </a:lnTo>
              <a:lnTo>
                <a:pt x="0" y="225343"/>
              </a:lnTo>
              <a:lnTo>
                <a:pt x="0" y="416487"/>
              </a:lnTo>
            </a:path>
          </a:pathLst>
        </a:custGeom>
        <a:noFill/>
        <a:ln w="12700" cap="flat" cmpd="sng" algn="ctr">
          <a:solidFill>
            <a:schemeClr val="accent5">
              <a:hueOff val="-4557056"/>
              <a:satOff val="-310"/>
              <a:lumOff val="73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98384" y="1371063"/>
        <a:ext cx="359338" cy="4470"/>
      </dsp:txXfrm>
    </dsp:sp>
    <dsp:sp modelId="{F21BECD2-C358-4342-A7CE-35D3BC26F579}">
      <dsp:nvSpPr>
        <dsp:cNvPr id="0" name=""/>
        <dsp:cNvSpPr/>
      </dsp:nvSpPr>
      <dsp:spPr>
        <a:xfrm>
          <a:off x="7292544" y="539"/>
          <a:ext cx="1943859" cy="1166315"/>
        </a:xfrm>
        <a:prstGeom prst="rect">
          <a:avLst/>
        </a:prstGeom>
        <a:solidFill>
          <a:schemeClr val="accent5">
            <a:hueOff val="-4050717"/>
            <a:satOff val="-275"/>
            <a:lumOff val="654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1" tIns="99982" rIns="95251" bIns="9998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Advertisements— Trademark Violation</a:t>
          </a:r>
        </a:p>
      </dsp:txBody>
      <dsp:txXfrm>
        <a:off x="7292544" y="539"/>
        <a:ext cx="1943859" cy="1166315"/>
      </dsp:txXfrm>
    </dsp:sp>
    <dsp:sp modelId="{52AD6CC6-8A6E-413F-B4C3-150FD56DC414}">
      <dsp:nvSpPr>
        <dsp:cNvPr id="0" name=""/>
        <dsp:cNvSpPr/>
      </dsp:nvSpPr>
      <dsp:spPr>
        <a:xfrm>
          <a:off x="2061762" y="2151379"/>
          <a:ext cx="4164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6487" y="45720"/>
              </a:lnTo>
            </a:path>
          </a:pathLst>
        </a:custGeom>
        <a:noFill/>
        <a:ln w="12700" cap="flat" cmpd="sng" algn="ctr">
          <a:solidFill>
            <a:schemeClr val="accent5">
              <a:hueOff val="-6076075"/>
              <a:satOff val="-413"/>
              <a:lumOff val="98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58829" y="2194864"/>
        <a:ext cx="22354" cy="4470"/>
      </dsp:txXfrm>
    </dsp:sp>
    <dsp:sp modelId="{255D5B07-B111-4CDE-AF8E-75C92B392551}">
      <dsp:nvSpPr>
        <dsp:cNvPr id="0" name=""/>
        <dsp:cNvSpPr/>
      </dsp:nvSpPr>
      <dsp:spPr>
        <a:xfrm>
          <a:off x="119703" y="1613942"/>
          <a:ext cx="1943859" cy="1166315"/>
        </a:xfrm>
        <a:prstGeom prst="rect">
          <a:avLst/>
        </a:prstGeom>
        <a:solidFill>
          <a:schemeClr val="accent5">
            <a:hueOff val="-5400955"/>
            <a:satOff val="-367"/>
            <a:lumOff val="872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1" tIns="99982" rIns="95251" bIns="99982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SAA Applications not Aligning with Catalog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100" kern="1200"/>
            <a:t>Complete List of Extension Campuses Missing</a:t>
          </a:r>
        </a:p>
      </dsp:txBody>
      <dsp:txXfrm>
        <a:off x="119703" y="1613942"/>
        <a:ext cx="1943859" cy="1166315"/>
      </dsp:txXfrm>
    </dsp:sp>
    <dsp:sp modelId="{85EA01A5-9FCE-4C49-B43B-7149EA05FCB1}">
      <dsp:nvSpPr>
        <dsp:cNvPr id="0" name=""/>
        <dsp:cNvSpPr/>
      </dsp:nvSpPr>
      <dsp:spPr>
        <a:xfrm>
          <a:off x="4452709" y="2151379"/>
          <a:ext cx="4164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6487" y="45720"/>
              </a:lnTo>
            </a:path>
          </a:pathLst>
        </a:custGeom>
        <a:noFill/>
        <a:ln w="12700" cap="flat" cmpd="sng" algn="ctr">
          <a:solidFill>
            <a:schemeClr val="accent5">
              <a:hueOff val="-7595094"/>
              <a:satOff val="-516"/>
              <a:lumOff val="122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649776" y="2194864"/>
        <a:ext cx="22354" cy="4470"/>
      </dsp:txXfrm>
    </dsp:sp>
    <dsp:sp modelId="{3F8B6986-6EBF-41A6-88DD-A08D8C290AE7}">
      <dsp:nvSpPr>
        <dsp:cNvPr id="0" name=""/>
        <dsp:cNvSpPr/>
      </dsp:nvSpPr>
      <dsp:spPr>
        <a:xfrm>
          <a:off x="2510650" y="1613942"/>
          <a:ext cx="1943859" cy="1166315"/>
        </a:xfrm>
        <a:prstGeom prst="rect">
          <a:avLst/>
        </a:prstGeom>
        <a:solidFill>
          <a:schemeClr val="accent5">
            <a:hueOff val="-6751195"/>
            <a:satOff val="-459"/>
            <a:lumOff val="1089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1" tIns="99982" rIns="95251" bIns="9998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Calendars Missing</a:t>
          </a:r>
        </a:p>
      </dsp:txBody>
      <dsp:txXfrm>
        <a:off x="2510650" y="1613942"/>
        <a:ext cx="1943859" cy="1166315"/>
      </dsp:txXfrm>
    </dsp:sp>
    <dsp:sp modelId="{B0CD0CF4-4A3F-4CBB-84E9-9EE22622FBB9}">
      <dsp:nvSpPr>
        <dsp:cNvPr id="0" name=""/>
        <dsp:cNvSpPr/>
      </dsp:nvSpPr>
      <dsp:spPr>
        <a:xfrm>
          <a:off x="6843656" y="2151379"/>
          <a:ext cx="4164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6487" y="45720"/>
              </a:lnTo>
            </a:path>
          </a:pathLst>
        </a:custGeom>
        <a:noFill/>
        <a:ln w="12700" cap="flat" cmpd="sng" algn="ctr">
          <a:solidFill>
            <a:schemeClr val="accent5">
              <a:hueOff val="-9114112"/>
              <a:satOff val="-620"/>
              <a:lumOff val="147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7040723" y="2194864"/>
        <a:ext cx="22354" cy="4470"/>
      </dsp:txXfrm>
    </dsp:sp>
    <dsp:sp modelId="{129E2FAE-35FB-4037-AB0B-299DE913EF97}">
      <dsp:nvSpPr>
        <dsp:cNvPr id="0" name=""/>
        <dsp:cNvSpPr/>
      </dsp:nvSpPr>
      <dsp:spPr>
        <a:xfrm>
          <a:off x="4901597" y="1613942"/>
          <a:ext cx="1943859" cy="1166315"/>
        </a:xfrm>
        <a:prstGeom prst="rect">
          <a:avLst/>
        </a:prstGeom>
        <a:solidFill>
          <a:schemeClr val="accent5">
            <a:hueOff val="-8101434"/>
            <a:satOff val="-551"/>
            <a:lumOff val="1307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1" tIns="99982" rIns="95251" bIns="9998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Title IV and Accreditation Outdated</a:t>
          </a:r>
        </a:p>
      </dsp:txBody>
      <dsp:txXfrm>
        <a:off x="4901597" y="1613942"/>
        <a:ext cx="1943859" cy="1166315"/>
      </dsp:txXfrm>
    </dsp:sp>
    <dsp:sp modelId="{9351C1F1-DFF2-4684-92A1-EE2C94FF2B30}">
      <dsp:nvSpPr>
        <dsp:cNvPr id="0" name=""/>
        <dsp:cNvSpPr/>
      </dsp:nvSpPr>
      <dsp:spPr>
        <a:xfrm>
          <a:off x="1091633" y="2778457"/>
          <a:ext cx="7172840" cy="416487"/>
        </a:xfrm>
        <a:custGeom>
          <a:avLst/>
          <a:gdLst/>
          <a:ahLst/>
          <a:cxnLst/>
          <a:rect l="0" t="0" r="0" b="0"/>
          <a:pathLst>
            <a:path>
              <a:moveTo>
                <a:pt x="7172840" y="0"/>
              </a:moveTo>
              <a:lnTo>
                <a:pt x="7172840" y="225343"/>
              </a:lnTo>
              <a:lnTo>
                <a:pt x="0" y="225343"/>
              </a:lnTo>
              <a:lnTo>
                <a:pt x="0" y="416487"/>
              </a:lnTo>
            </a:path>
          </a:pathLst>
        </a:custGeom>
        <a:noFill/>
        <a:ln w="12700" cap="flat" cmpd="sng" algn="ctr">
          <a:solidFill>
            <a:schemeClr val="accent5">
              <a:hueOff val="-10633130"/>
              <a:satOff val="-723"/>
              <a:lumOff val="171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98384" y="2984466"/>
        <a:ext cx="359338" cy="4470"/>
      </dsp:txXfrm>
    </dsp:sp>
    <dsp:sp modelId="{14D602B7-404B-4E62-B4F0-E9ACF5787F24}">
      <dsp:nvSpPr>
        <dsp:cNvPr id="0" name=""/>
        <dsp:cNvSpPr/>
      </dsp:nvSpPr>
      <dsp:spPr>
        <a:xfrm>
          <a:off x="7292544" y="1613942"/>
          <a:ext cx="1943859" cy="1166315"/>
        </a:xfrm>
        <a:prstGeom prst="rect">
          <a:avLst/>
        </a:prstGeom>
        <a:solidFill>
          <a:schemeClr val="accent5">
            <a:hueOff val="-9451672"/>
            <a:satOff val="-642"/>
            <a:lumOff val="15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1" tIns="99982" rIns="95251" bIns="9998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Program List—WEAMS &amp; VA Form 22-1998</a:t>
          </a:r>
        </a:p>
      </dsp:txBody>
      <dsp:txXfrm>
        <a:off x="7292544" y="1613942"/>
        <a:ext cx="1943859" cy="1166315"/>
      </dsp:txXfrm>
    </dsp:sp>
    <dsp:sp modelId="{69A275FE-D565-4D24-934D-9B3549924D9B}">
      <dsp:nvSpPr>
        <dsp:cNvPr id="0" name=""/>
        <dsp:cNvSpPr/>
      </dsp:nvSpPr>
      <dsp:spPr>
        <a:xfrm>
          <a:off x="2061762" y="3764783"/>
          <a:ext cx="41648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6487" y="45720"/>
              </a:lnTo>
            </a:path>
          </a:pathLst>
        </a:custGeom>
        <a:noFill/>
        <a:ln w="12700" cap="flat" cmpd="sng" algn="ctr">
          <a:solidFill>
            <a:schemeClr val="accent5">
              <a:hueOff val="-12152150"/>
              <a:satOff val="-826"/>
              <a:lumOff val="1961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58829" y="3808267"/>
        <a:ext cx="22354" cy="4470"/>
      </dsp:txXfrm>
    </dsp:sp>
    <dsp:sp modelId="{7E15DD6C-3DF9-4C67-AEF6-4FBD872DB83C}">
      <dsp:nvSpPr>
        <dsp:cNvPr id="0" name=""/>
        <dsp:cNvSpPr/>
      </dsp:nvSpPr>
      <dsp:spPr>
        <a:xfrm>
          <a:off x="119703" y="3227345"/>
          <a:ext cx="1943859" cy="1166315"/>
        </a:xfrm>
        <a:prstGeom prst="rect">
          <a:avLst/>
        </a:prstGeom>
        <a:solidFill>
          <a:schemeClr val="accent5">
            <a:hueOff val="-10801911"/>
            <a:satOff val="-734"/>
            <a:lumOff val="174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1" tIns="99982" rIns="95251" bIns="9998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VA Form 22-8794 &amp; SCO Training Certs not Submitted</a:t>
          </a:r>
        </a:p>
      </dsp:txBody>
      <dsp:txXfrm>
        <a:off x="119703" y="3227345"/>
        <a:ext cx="1943859" cy="1166315"/>
      </dsp:txXfrm>
    </dsp:sp>
    <dsp:sp modelId="{1713E3B2-76EA-48C2-A29E-53AFA360678E}">
      <dsp:nvSpPr>
        <dsp:cNvPr id="0" name=""/>
        <dsp:cNvSpPr/>
      </dsp:nvSpPr>
      <dsp:spPr>
        <a:xfrm>
          <a:off x="2510650" y="3227345"/>
          <a:ext cx="1943859" cy="1166315"/>
        </a:xfrm>
        <a:prstGeom prst="rect">
          <a:avLst/>
        </a:prstGeom>
        <a:solidFill>
          <a:schemeClr val="accent5">
            <a:hueOff val="-12152150"/>
            <a:satOff val="-826"/>
            <a:lumOff val="1961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1" tIns="99982" rIns="95251" bIns="99982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Verbiage in Catalog Regarding Education Benefits</a:t>
          </a:r>
        </a:p>
      </dsp:txBody>
      <dsp:txXfrm>
        <a:off x="2510650" y="3227345"/>
        <a:ext cx="1943859" cy="11663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31DEA-063C-C3BA-45C9-A1624F0D0E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B0E9F5-33BB-69DB-8210-7F8821F1C4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C3B94-F967-D6B4-438F-1C654D37AA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B866C0-A067-9EDE-6912-923F52B39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59E47A-8AE5-D8D2-1466-2AEA2B5F2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780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00CAA-67B2-13E9-5E47-2BACAB377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CD1691-BE86-CF25-5634-B830CAE1F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DC0A1-9A69-ED59-233C-711DE8FDA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4A460-7CFD-9D7A-6662-8AE2546E1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20F582-C8B2-7FFB-1214-C90A6544A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831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0862E2-4563-2C3F-B3A5-7E167D0B6D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E29B68-A631-0185-6484-6E4C6E0424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94ACF-F4B8-6461-26EC-CEF76F82E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BD9436-86A9-7329-DE54-34393ECBD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1E0494-77A6-7EDF-972E-4AA2E0B1F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689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F2928-9347-7D6F-5FDF-9182DC3D8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31208-603D-8699-5D93-BA5A9A417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4BEE34-D69D-C1BB-E236-4ABBEEFD2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FD806D-84B1-813C-EF3D-37389BACA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9D6F7-F810-D882-17BB-ED50A3570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81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6C1C56-90FE-318D-7FB0-8E38D5A4F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28BB93-80CE-7083-8D88-CA31CCF04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739C9-69CF-C8C0-0040-537D26907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D215D7-3C61-3DD6-F9CA-B330B79C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A2FE30-83C1-7E7B-F83F-CAD9DFAAC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867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09605-3C30-3883-E44C-41C279513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9D2D9-CB8D-F72B-BDF5-2AFAFEDEC3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3206FA-3632-8CC3-8133-9720C06EC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0494BF-9F28-F5C4-051C-0854413796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7115FE-7116-41A6-F89E-CD159D2DB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6F1B91-43CF-8516-23B8-C1D77DB4DA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52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71A19-D7AA-23C4-2A86-582A206DF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0760CC-34D2-C586-2958-6A016BADC9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9BBCC7-7BFB-9BD5-B378-0F966779E7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C7AEB7-B02C-3F8F-7A3C-7331588C1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D4E1A7-8B5A-46BE-FF5E-8BEB398E1D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E9690D-3EB8-70EA-5927-D95374198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FDBA777-C914-2C2B-FA43-799D425EB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09B6281-8FDF-F362-7FFF-3582D5288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082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EB8999-4A35-2FB4-6247-9600C169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5B33E4-4B18-566D-EB82-23583E2A8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F0AF88-BEC6-13C0-CBD4-D01F31293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D7EDAE-72EB-0EF0-DCD2-512EC7684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75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ABBAE1-EDA8-1FD6-774A-5573B9FAB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FF5D48-9CA4-CBF3-16CF-1234F31E0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71071C-03CF-8734-4985-D0F67268C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402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D49B8-9E1F-DDCB-27B2-450330FB3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E4B6C-31B5-3475-8E97-9D980460BC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623F06-126F-98B7-D0C3-9BC7F584D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BA476F-EEBB-98F0-C410-0BCE9A118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FCC222-D7A0-EE78-2636-17174E412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A8741F-9DE6-43B0-A00E-C87297882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33DB7A-67BF-B0DE-4DCF-5F03736CB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4E96AE-4C94-B0DC-BE8F-263C503FF2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849BD-59FB-9298-A23C-56A97CB867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CCA8E-9DBA-ED9D-929E-F41F3FBA5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8A43CE-8924-D86A-D97B-DCFD597EB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1F51C3-8D39-5321-0417-35B8F45E1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88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121CD5-19F0-A405-C9B0-1C24F45A9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BDD551-11CD-14AB-1730-937A440FA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5D8F3F-40C4-3438-EBE6-79B843A5C5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7D6268-21C9-4D37-96EE-52CEA399B0BD}" type="datetimeFigureOut">
              <a:rPr lang="en-US" smtClean="0"/>
              <a:t>2/25/2026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8769E-07FF-3C11-6A4D-642C26914F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050812-EFDF-9365-344E-A7CD47AEDD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A0B73C-B707-41B3-B842-28021D2440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2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2" name="Rectangle 41">
            <a:extLst>
              <a:ext uri="{FF2B5EF4-FFF2-40B4-BE49-F238E27FC236}">
                <a16:creationId xmlns:a16="http://schemas.microsoft.com/office/drawing/2014/main" id="{A8DB9CD9-59B1-4D73-BC4C-98796A48EF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8874A6A9-41FF-4E33-AFA8-F9F81436A5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gradFill flip="none" rotWithShape="1">
            <a:gsLst>
              <a:gs pos="16000">
                <a:schemeClr val="accent6">
                  <a:alpha val="20000"/>
                </a:schemeClr>
              </a:gs>
              <a:gs pos="85000">
                <a:schemeClr val="accent1">
                  <a:alpha val="40000"/>
                </a:schemeClr>
              </a:gs>
            </a:gsLst>
            <a:lin ang="120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721D730E-1F97-4071-B143-B05E6D2599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03402" y="3985"/>
            <a:ext cx="9772765" cy="6858000"/>
            <a:chOff x="1303402" y="3985"/>
            <a:chExt cx="9772765" cy="6858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B3849C6A-9EE5-4604-8EAE-DD4796B79D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60551" y="3985"/>
              <a:ext cx="9313016" cy="6858000"/>
            </a:xfrm>
            <a:custGeom>
              <a:avLst/>
              <a:gdLst>
                <a:gd name="connsiteX0" fmla="*/ 6993556 w 9313016"/>
                <a:gd name="connsiteY0" fmla="*/ 0 h 6858000"/>
                <a:gd name="connsiteX1" fmla="*/ 7358516 w 9313016"/>
                <a:gd name="connsiteY1" fmla="*/ 0 h 6858000"/>
                <a:gd name="connsiteX2" fmla="*/ 7475006 w 9313016"/>
                <a:gd name="connsiteY2" fmla="*/ 82722 h 6858000"/>
                <a:gd name="connsiteX3" fmla="*/ 7816357 w 9313016"/>
                <a:gd name="connsiteY3" fmla="*/ 358482 h 6858000"/>
                <a:gd name="connsiteX4" fmla="*/ 8421752 w 9313016"/>
                <a:gd name="connsiteY4" fmla="*/ 995405 h 6858000"/>
                <a:gd name="connsiteX5" fmla="*/ 8897059 w 9313016"/>
                <a:gd name="connsiteY5" fmla="*/ 1737211 h 6858000"/>
                <a:gd name="connsiteX6" fmla="*/ 9206633 w 9313016"/>
                <a:gd name="connsiteY6" fmla="*/ 2564460 h 6858000"/>
                <a:gd name="connsiteX7" fmla="*/ 9286787 w 9313016"/>
                <a:gd name="connsiteY7" fmla="*/ 3000164 h 6858000"/>
                <a:gd name="connsiteX8" fmla="*/ 9312914 w 9313016"/>
                <a:gd name="connsiteY8" fmla="*/ 3442493 h 6858000"/>
                <a:gd name="connsiteX9" fmla="*/ 9190562 w 9313016"/>
                <a:gd name="connsiteY9" fmla="*/ 4316686 h 6858000"/>
                <a:gd name="connsiteX10" fmla="*/ 9043416 w 9313016"/>
                <a:gd name="connsiteY10" fmla="*/ 4734917 h 6858000"/>
                <a:gd name="connsiteX11" fmla="*/ 8809657 w 9313016"/>
                <a:gd name="connsiteY11" fmla="*/ 5128718 h 6858000"/>
                <a:gd name="connsiteX12" fmla="*/ 8645997 w 9313016"/>
                <a:gd name="connsiteY12" fmla="*/ 5297441 h 6858000"/>
                <a:gd name="connsiteX13" fmla="*/ 8457787 w 9313016"/>
                <a:gd name="connsiteY13" fmla="*/ 5433763 h 6858000"/>
                <a:gd name="connsiteX14" fmla="*/ 8260803 w 9313016"/>
                <a:gd name="connsiteY14" fmla="*/ 5541237 h 6858000"/>
                <a:gd name="connsiteX15" fmla="*/ 8066136 w 9313016"/>
                <a:gd name="connsiteY15" fmla="*/ 5635704 h 6858000"/>
                <a:gd name="connsiteX16" fmla="*/ 7698638 w 9313016"/>
                <a:gd name="connsiteY16" fmla="*/ 5837163 h 6858000"/>
                <a:gd name="connsiteX17" fmla="*/ 7370135 w 9313016"/>
                <a:gd name="connsiteY17" fmla="*/ 6090081 h 6858000"/>
                <a:gd name="connsiteX18" fmla="*/ 7218897 w 9313016"/>
                <a:gd name="connsiteY18" fmla="*/ 6235860 h 6858000"/>
                <a:gd name="connsiteX19" fmla="*/ 7070665 w 9313016"/>
                <a:gd name="connsiteY19" fmla="*/ 6387205 h 6858000"/>
                <a:gd name="connsiteX20" fmla="*/ 6779035 w 9313016"/>
                <a:gd name="connsiteY20" fmla="*/ 6697100 h 6858000"/>
                <a:gd name="connsiteX21" fmla="*/ 6631837 w 9313016"/>
                <a:gd name="connsiteY21" fmla="*/ 6852239 h 6858000"/>
                <a:gd name="connsiteX22" fmla="*/ 6626221 w 9313016"/>
                <a:gd name="connsiteY22" fmla="*/ 6858000 h 6858000"/>
                <a:gd name="connsiteX23" fmla="*/ 6424725 w 9313016"/>
                <a:gd name="connsiteY23" fmla="*/ 6858000 h 6858000"/>
                <a:gd name="connsiteX24" fmla="*/ 6527382 w 9313016"/>
                <a:gd name="connsiteY24" fmla="*/ 6756333 h 6858000"/>
                <a:gd name="connsiteX25" fmla="*/ 6674233 w 9313016"/>
                <a:gd name="connsiteY25" fmla="*/ 6603450 h 6858000"/>
                <a:gd name="connsiteX26" fmla="*/ 6965813 w 9313016"/>
                <a:gd name="connsiteY26" fmla="*/ 6292932 h 6858000"/>
                <a:gd name="connsiteX27" fmla="*/ 7112961 w 9313016"/>
                <a:gd name="connsiteY27" fmla="*/ 6137505 h 6858000"/>
                <a:gd name="connsiteX28" fmla="*/ 7264790 w 9313016"/>
                <a:gd name="connsiteY28" fmla="*/ 5983710 h 6858000"/>
                <a:gd name="connsiteX29" fmla="*/ 7974595 w 9313016"/>
                <a:gd name="connsiteY29" fmla="*/ 5470773 h 6858000"/>
                <a:gd name="connsiteX30" fmla="*/ 8331591 w 9313016"/>
                <a:gd name="connsiteY30" fmla="*/ 5254048 h 6858000"/>
                <a:gd name="connsiteX31" fmla="*/ 8599807 w 9313016"/>
                <a:gd name="connsiteY31" fmla="*/ 4980010 h 6858000"/>
                <a:gd name="connsiteX32" fmla="*/ 8766474 w 9313016"/>
                <a:gd name="connsiteY32" fmla="*/ 4631524 h 6858000"/>
                <a:gd name="connsiteX33" fmla="*/ 8865755 w 9313016"/>
                <a:gd name="connsiteY33" fmla="*/ 4244445 h 6858000"/>
                <a:gd name="connsiteX34" fmla="*/ 8882911 w 9313016"/>
                <a:gd name="connsiteY34" fmla="*/ 4145659 h 6858000"/>
                <a:gd name="connsiteX35" fmla="*/ 8897403 w 9313016"/>
                <a:gd name="connsiteY35" fmla="*/ 4046633 h 6858000"/>
                <a:gd name="connsiteX36" fmla="*/ 8908298 w 9313016"/>
                <a:gd name="connsiteY36" fmla="*/ 3947271 h 6858000"/>
                <a:gd name="connsiteX37" fmla="*/ 8916184 w 9313016"/>
                <a:gd name="connsiteY37" fmla="*/ 3847765 h 6858000"/>
                <a:gd name="connsiteX38" fmla="*/ 8920670 w 9313016"/>
                <a:gd name="connsiteY38" fmla="*/ 3449597 h 6858000"/>
                <a:gd name="connsiteX39" fmla="*/ 8914607 w 9313016"/>
                <a:gd name="connsiteY39" fmla="*/ 3350283 h 6858000"/>
                <a:gd name="connsiteX40" fmla="*/ 8905340 w 9313016"/>
                <a:gd name="connsiteY40" fmla="*/ 3251209 h 6858000"/>
                <a:gd name="connsiteX41" fmla="*/ 8893854 w 9313016"/>
                <a:gd name="connsiteY41" fmla="*/ 3152376 h 6858000"/>
                <a:gd name="connsiteX42" fmla="*/ 8879706 w 9313016"/>
                <a:gd name="connsiteY42" fmla="*/ 3053878 h 6858000"/>
                <a:gd name="connsiteX43" fmla="*/ 8797531 w 9313016"/>
                <a:gd name="connsiteY43" fmla="*/ 2663966 h 6858000"/>
                <a:gd name="connsiteX44" fmla="*/ 8520442 w 9313016"/>
                <a:gd name="connsiteY44" fmla="*/ 1911983 h 6858000"/>
                <a:gd name="connsiteX45" fmla="*/ 8332626 w 9313016"/>
                <a:gd name="connsiteY45" fmla="*/ 1553608 h 6858000"/>
                <a:gd name="connsiteX46" fmla="*/ 8116317 w 9313016"/>
                <a:gd name="connsiteY46" fmla="*/ 1208529 h 6858000"/>
                <a:gd name="connsiteX47" fmla="*/ 7873293 w 9313016"/>
                <a:gd name="connsiteY47" fmla="*/ 878284 h 6858000"/>
                <a:gd name="connsiteX48" fmla="*/ 7604337 w 9313016"/>
                <a:gd name="connsiteY48" fmla="*/ 565125 h 6858000"/>
                <a:gd name="connsiteX49" fmla="*/ 7311128 w 9313016"/>
                <a:gd name="connsiteY49" fmla="*/ 270591 h 6858000"/>
                <a:gd name="connsiteX50" fmla="*/ 1752019 w 9313016"/>
                <a:gd name="connsiteY50" fmla="*/ 0 h 6858000"/>
                <a:gd name="connsiteX51" fmla="*/ 2155804 w 9313016"/>
                <a:gd name="connsiteY51" fmla="*/ 0 h 6858000"/>
                <a:gd name="connsiteX52" fmla="*/ 2103975 w 9313016"/>
                <a:gd name="connsiteY52" fmla="*/ 40789 h 6858000"/>
                <a:gd name="connsiteX53" fmla="*/ 1656310 w 9313016"/>
                <a:gd name="connsiteY53" fmla="*/ 470035 h 6858000"/>
                <a:gd name="connsiteX54" fmla="*/ 806013 w 9313016"/>
                <a:gd name="connsiteY54" fmla="*/ 1841133 h 6858000"/>
                <a:gd name="connsiteX55" fmla="*/ 580685 w 9313016"/>
                <a:gd name="connsiteY55" fmla="*/ 2606364 h 6858000"/>
                <a:gd name="connsiteX56" fmla="*/ 503489 w 9313016"/>
                <a:gd name="connsiteY56" fmla="*/ 3397276 h 6858000"/>
                <a:gd name="connsiteX57" fmla="*/ 570135 w 9313016"/>
                <a:gd name="connsiteY57" fmla="*/ 4188235 h 6858000"/>
                <a:gd name="connsiteX58" fmla="*/ 783387 w 9313016"/>
                <a:gd name="connsiteY58" fmla="*/ 4953850 h 6858000"/>
                <a:gd name="connsiteX59" fmla="*/ 1628014 w 9313016"/>
                <a:gd name="connsiteY59" fmla="*/ 6308245 h 6858000"/>
                <a:gd name="connsiteX60" fmla="*/ 2235998 w 9313016"/>
                <a:gd name="connsiteY60" fmla="*/ 6844829 h 6858000"/>
                <a:gd name="connsiteX61" fmla="*/ 2255028 w 9313016"/>
                <a:gd name="connsiteY61" fmla="*/ 6858000 h 6858000"/>
                <a:gd name="connsiteX62" fmla="*/ 1578787 w 9313016"/>
                <a:gd name="connsiteY62" fmla="*/ 6858000 h 6858000"/>
                <a:gd name="connsiteX63" fmla="*/ 1465153 w 9313016"/>
                <a:gd name="connsiteY63" fmla="*/ 6759050 h 6858000"/>
                <a:gd name="connsiteX64" fmla="*/ 1303650 w 9313016"/>
                <a:gd name="connsiteY64" fmla="*/ 6604267 h 6858000"/>
                <a:gd name="connsiteX65" fmla="*/ 323708 w 9313016"/>
                <a:gd name="connsiteY65" fmla="*/ 5126365 h 6858000"/>
                <a:gd name="connsiteX66" fmla="*/ 872 w 9313016"/>
                <a:gd name="connsiteY66" fmla="*/ 3391228 h 6858000"/>
                <a:gd name="connsiteX67" fmla="*/ 105428 w 9313016"/>
                <a:gd name="connsiteY67" fmla="*/ 2511899 h 6858000"/>
                <a:gd name="connsiteX68" fmla="*/ 384933 w 9313016"/>
                <a:gd name="connsiteY68" fmla="*/ 1670971 h 6858000"/>
                <a:gd name="connsiteX69" fmla="*/ 1433593 w 9313016"/>
                <a:gd name="connsiteY69" fmla="*/ 256095 h 6858000"/>
                <a:gd name="connsiteX70" fmla="*/ 1602664 w 9313016"/>
                <a:gd name="connsiteY70" fmla="*/ 113704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</a:cxnLst>
              <a:rect l="l" t="t" r="r" b="b"/>
              <a:pathLst>
                <a:path w="9313016" h="6858000">
                  <a:moveTo>
                    <a:pt x="6993556" y="0"/>
                  </a:moveTo>
                  <a:lnTo>
                    <a:pt x="7358516" y="0"/>
                  </a:lnTo>
                  <a:lnTo>
                    <a:pt x="7475006" y="82722"/>
                  </a:lnTo>
                  <a:cubicBezTo>
                    <a:pt x="7592423" y="169778"/>
                    <a:pt x="7706366" y="261748"/>
                    <a:pt x="7816357" y="358482"/>
                  </a:cubicBezTo>
                  <a:cubicBezTo>
                    <a:pt x="8036559" y="551589"/>
                    <a:pt x="8239655" y="764905"/>
                    <a:pt x="8421752" y="995405"/>
                  </a:cubicBezTo>
                  <a:cubicBezTo>
                    <a:pt x="8604736" y="1225282"/>
                    <a:pt x="8763567" y="1474646"/>
                    <a:pt x="8897059" y="1737211"/>
                  </a:cubicBezTo>
                  <a:cubicBezTo>
                    <a:pt x="9029909" y="2000162"/>
                    <a:pt x="9134317" y="2277990"/>
                    <a:pt x="9206633" y="2564460"/>
                  </a:cubicBezTo>
                  <a:cubicBezTo>
                    <a:pt x="9242322" y="2707791"/>
                    <a:pt x="9269041" y="2853474"/>
                    <a:pt x="9286787" y="3000164"/>
                  </a:cubicBezTo>
                  <a:cubicBezTo>
                    <a:pt x="9304977" y="3146856"/>
                    <a:pt x="9314097" y="3294698"/>
                    <a:pt x="9312914" y="3442493"/>
                  </a:cubicBezTo>
                  <a:cubicBezTo>
                    <a:pt x="9309906" y="3737987"/>
                    <a:pt x="9270717" y="4033288"/>
                    <a:pt x="9190562" y="4316686"/>
                  </a:cubicBezTo>
                  <a:cubicBezTo>
                    <a:pt x="9150486" y="4458240"/>
                    <a:pt x="9103951" y="4597587"/>
                    <a:pt x="9043416" y="4734917"/>
                  </a:cubicBezTo>
                  <a:cubicBezTo>
                    <a:pt x="8982980" y="4871817"/>
                    <a:pt x="8908740" y="5007131"/>
                    <a:pt x="8809657" y="5128718"/>
                  </a:cubicBezTo>
                  <a:cubicBezTo>
                    <a:pt x="8760312" y="5189247"/>
                    <a:pt x="8706137" y="5246945"/>
                    <a:pt x="8645997" y="5297441"/>
                  </a:cubicBezTo>
                  <a:cubicBezTo>
                    <a:pt x="8586252" y="5348274"/>
                    <a:pt x="8522809" y="5393730"/>
                    <a:pt x="8457787" y="5433763"/>
                  </a:cubicBezTo>
                  <a:cubicBezTo>
                    <a:pt x="8392816" y="5474132"/>
                    <a:pt x="8326219" y="5508213"/>
                    <a:pt x="8260803" y="5541237"/>
                  </a:cubicBezTo>
                  <a:cubicBezTo>
                    <a:pt x="8195289" y="5574071"/>
                    <a:pt x="8130023" y="5604838"/>
                    <a:pt x="8066136" y="5635704"/>
                  </a:cubicBezTo>
                  <a:cubicBezTo>
                    <a:pt x="7938313" y="5697433"/>
                    <a:pt x="7815222" y="5762186"/>
                    <a:pt x="7698638" y="5837163"/>
                  </a:cubicBezTo>
                  <a:cubicBezTo>
                    <a:pt x="7582449" y="5912381"/>
                    <a:pt x="7471881" y="5996094"/>
                    <a:pt x="7370135" y="6090081"/>
                  </a:cubicBezTo>
                  <a:cubicBezTo>
                    <a:pt x="7319460" y="6136593"/>
                    <a:pt x="7268881" y="6186082"/>
                    <a:pt x="7218897" y="6235860"/>
                  </a:cubicBezTo>
                  <a:cubicBezTo>
                    <a:pt x="7168763" y="6285493"/>
                    <a:pt x="7119665" y="6336229"/>
                    <a:pt x="7070665" y="6387205"/>
                  </a:cubicBezTo>
                  <a:cubicBezTo>
                    <a:pt x="6972715" y="6489208"/>
                    <a:pt x="6876195" y="6593131"/>
                    <a:pt x="6779035" y="6697100"/>
                  </a:cubicBezTo>
                  <a:cubicBezTo>
                    <a:pt x="6730379" y="6748989"/>
                    <a:pt x="6681528" y="6800878"/>
                    <a:pt x="6631837" y="6852239"/>
                  </a:cubicBezTo>
                  <a:lnTo>
                    <a:pt x="6626221" y="6858000"/>
                  </a:lnTo>
                  <a:lnTo>
                    <a:pt x="6424725" y="6858000"/>
                  </a:lnTo>
                  <a:lnTo>
                    <a:pt x="6527382" y="6756333"/>
                  </a:lnTo>
                  <a:cubicBezTo>
                    <a:pt x="6576726" y="6705932"/>
                    <a:pt x="6625480" y="6654811"/>
                    <a:pt x="6674233" y="6603450"/>
                  </a:cubicBezTo>
                  <a:cubicBezTo>
                    <a:pt x="6771788" y="6500920"/>
                    <a:pt x="6868309" y="6396757"/>
                    <a:pt x="6965813" y="6292932"/>
                  </a:cubicBezTo>
                  <a:lnTo>
                    <a:pt x="7112961" y="6137505"/>
                  </a:lnTo>
                  <a:cubicBezTo>
                    <a:pt x="7162354" y="6085808"/>
                    <a:pt x="7211945" y="6034640"/>
                    <a:pt x="7264790" y="5983710"/>
                  </a:cubicBezTo>
                  <a:cubicBezTo>
                    <a:pt x="7472373" y="5779130"/>
                    <a:pt x="7721610" y="5610648"/>
                    <a:pt x="7974595" y="5470773"/>
                  </a:cubicBezTo>
                  <a:cubicBezTo>
                    <a:pt x="8099903" y="5399395"/>
                    <a:pt x="8224127" y="5332529"/>
                    <a:pt x="8331591" y="5254048"/>
                  </a:cubicBezTo>
                  <a:cubicBezTo>
                    <a:pt x="8439351" y="5176047"/>
                    <a:pt x="8529660" y="5085949"/>
                    <a:pt x="8599807" y="4980010"/>
                  </a:cubicBezTo>
                  <a:cubicBezTo>
                    <a:pt x="8671187" y="4875128"/>
                    <a:pt x="8723982" y="4756086"/>
                    <a:pt x="8766474" y="4631524"/>
                  </a:cubicBezTo>
                  <a:cubicBezTo>
                    <a:pt x="8808968" y="4507010"/>
                    <a:pt x="8840615" y="4375872"/>
                    <a:pt x="8865755" y="4244445"/>
                  </a:cubicBezTo>
                  <a:cubicBezTo>
                    <a:pt x="8871375" y="4211468"/>
                    <a:pt x="8878129" y="4178731"/>
                    <a:pt x="8882911" y="4145659"/>
                  </a:cubicBezTo>
                  <a:lnTo>
                    <a:pt x="8897403" y="4046633"/>
                  </a:lnTo>
                  <a:lnTo>
                    <a:pt x="8908298" y="3947271"/>
                  </a:lnTo>
                  <a:cubicBezTo>
                    <a:pt x="8912389" y="3914247"/>
                    <a:pt x="8913425" y="3880886"/>
                    <a:pt x="8916184" y="3847765"/>
                  </a:cubicBezTo>
                  <a:cubicBezTo>
                    <a:pt x="8925797" y="3715091"/>
                    <a:pt x="8925945" y="3582127"/>
                    <a:pt x="8920670" y="3449597"/>
                  </a:cubicBezTo>
                  <a:lnTo>
                    <a:pt x="8914607" y="3350283"/>
                  </a:lnTo>
                  <a:cubicBezTo>
                    <a:pt x="8911995" y="3317211"/>
                    <a:pt x="8908348" y="3284233"/>
                    <a:pt x="8905340" y="3251209"/>
                  </a:cubicBezTo>
                  <a:cubicBezTo>
                    <a:pt x="8902628" y="3218185"/>
                    <a:pt x="8897551" y="3185305"/>
                    <a:pt x="8893854" y="3152376"/>
                  </a:cubicBezTo>
                  <a:cubicBezTo>
                    <a:pt x="8890305" y="3119399"/>
                    <a:pt x="8884932" y="3086662"/>
                    <a:pt x="8879706" y="3053878"/>
                  </a:cubicBezTo>
                  <a:cubicBezTo>
                    <a:pt x="8858707" y="2922835"/>
                    <a:pt x="8831249" y="2792705"/>
                    <a:pt x="8797531" y="2663966"/>
                  </a:cubicBezTo>
                  <a:cubicBezTo>
                    <a:pt x="8728616" y="2406777"/>
                    <a:pt x="8635497" y="2155109"/>
                    <a:pt x="8520442" y="1911983"/>
                  </a:cubicBezTo>
                  <a:cubicBezTo>
                    <a:pt x="8462667" y="1790541"/>
                    <a:pt x="8400112" y="1670923"/>
                    <a:pt x="8332626" y="1553608"/>
                  </a:cubicBezTo>
                  <a:cubicBezTo>
                    <a:pt x="8265683" y="1436006"/>
                    <a:pt x="8192973" y="1321188"/>
                    <a:pt x="8116317" y="1208529"/>
                  </a:cubicBezTo>
                  <a:cubicBezTo>
                    <a:pt x="8039811" y="1095776"/>
                    <a:pt x="7958079" y="986094"/>
                    <a:pt x="7873293" y="878284"/>
                  </a:cubicBezTo>
                  <a:cubicBezTo>
                    <a:pt x="7787814" y="771002"/>
                    <a:pt x="7697999" y="666551"/>
                    <a:pt x="7604337" y="565125"/>
                  </a:cubicBezTo>
                  <a:cubicBezTo>
                    <a:pt x="7510479" y="463891"/>
                    <a:pt x="7413367" y="364818"/>
                    <a:pt x="7311128" y="270591"/>
                  </a:cubicBezTo>
                  <a:close/>
                  <a:moveTo>
                    <a:pt x="1752019" y="0"/>
                  </a:moveTo>
                  <a:lnTo>
                    <a:pt x="2155804" y="0"/>
                  </a:lnTo>
                  <a:lnTo>
                    <a:pt x="2103975" y="40789"/>
                  </a:lnTo>
                  <a:cubicBezTo>
                    <a:pt x="1943592" y="173585"/>
                    <a:pt x="1793955" y="317500"/>
                    <a:pt x="1656310" y="470035"/>
                  </a:cubicBezTo>
                  <a:cubicBezTo>
                    <a:pt x="1288172" y="876939"/>
                    <a:pt x="1002998" y="1344708"/>
                    <a:pt x="806013" y="1841133"/>
                  </a:cubicBezTo>
                  <a:cubicBezTo>
                    <a:pt x="707818" y="2089538"/>
                    <a:pt x="630868" y="2345480"/>
                    <a:pt x="580685" y="2606364"/>
                  </a:cubicBezTo>
                  <a:cubicBezTo>
                    <a:pt x="530749" y="2867250"/>
                    <a:pt x="504868" y="3132119"/>
                    <a:pt x="503489" y="3397276"/>
                  </a:cubicBezTo>
                  <a:cubicBezTo>
                    <a:pt x="501467" y="3662434"/>
                    <a:pt x="524093" y="3927351"/>
                    <a:pt x="570135" y="4188235"/>
                  </a:cubicBezTo>
                  <a:cubicBezTo>
                    <a:pt x="615734" y="4449264"/>
                    <a:pt x="688642" y="4705493"/>
                    <a:pt x="783387" y="4953850"/>
                  </a:cubicBezTo>
                  <a:cubicBezTo>
                    <a:pt x="974357" y="5449796"/>
                    <a:pt x="1259630" y="5913773"/>
                    <a:pt x="1628014" y="6308245"/>
                  </a:cubicBezTo>
                  <a:cubicBezTo>
                    <a:pt x="1812182" y="6505481"/>
                    <a:pt x="2016215" y="6685052"/>
                    <a:pt x="2235998" y="6844829"/>
                  </a:cubicBezTo>
                  <a:lnTo>
                    <a:pt x="2255028" y="6858000"/>
                  </a:lnTo>
                  <a:lnTo>
                    <a:pt x="1578787" y="6858000"/>
                  </a:lnTo>
                  <a:lnTo>
                    <a:pt x="1465153" y="6759050"/>
                  </a:lnTo>
                  <a:cubicBezTo>
                    <a:pt x="1410086" y="6708726"/>
                    <a:pt x="1356236" y="6657104"/>
                    <a:pt x="1303650" y="6604267"/>
                  </a:cubicBezTo>
                  <a:cubicBezTo>
                    <a:pt x="883506" y="6181043"/>
                    <a:pt x="548150" y="5676072"/>
                    <a:pt x="323708" y="5126365"/>
                  </a:cubicBezTo>
                  <a:cubicBezTo>
                    <a:pt x="97737" y="4577139"/>
                    <a:pt x="-10958" y="3981927"/>
                    <a:pt x="872" y="3391228"/>
                  </a:cubicBezTo>
                  <a:cubicBezTo>
                    <a:pt x="5951" y="3095783"/>
                    <a:pt x="40506" y="2800528"/>
                    <a:pt x="105428" y="2511899"/>
                  </a:cubicBezTo>
                  <a:cubicBezTo>
                    <a:pt x="170104" y="2223317"/>
                    <a:pt x="262089" y="1940399"/>
                    <a:pt x="384933" y="1670971"/>
                  </a:cubicBezTo>
                  <a:cubicBezTo>
                    <a:pt x="629092" y="1131344"/>
                    <a:pt x="991955" y="646919"/>
                    <a:pt x="1433593" y="256095"/>
                  </a:cubicBezTo>
                  <a:cubicBezTo>
                    <a:pt x="1488791" y="207206"/>
                    <a:pt x="1545179" y="159733"/>
                    <a:pt x="1602664" y="113704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308677BE-069B-4A4D-8732-E26B6EF567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59468" y="3985"/>
              <a:ext cx="9065550" cy="6858000"/>
            </a:xfrm>
            <a:custGeom>
              <a:avLst/>
              <a:gdLst>
                <a:gd name="connsiteX0" fmla="*/ 1839951 w 9065550"/>
                <a:gd name="connsiteY0" fmla="*/ 0 h 6858000"/>
                <a:gd name="connsiteX1" fmla="*/ 6979427 w 9065550"/>
                <a:gd name="connsiteY1" fmla="*/ 0 h 6858000"/>
                <a:gd name="connsiteX2" fmla="*/ 6989586 w 9065550"/>
                <a:gd name="connsiteY2" fmla="*/ 6825 h 6858000"/>
                <a:gd name="connsiteX3" fmla="*/ 8932062 w 9065550"/>
                <a:gd name="connsiteY3" fmla="*/ 4580835 h 6858000"/>
                <a:gd name="connsiteX4" fmla="*/ 7166294 w 9065550"/>
                <a:gd name="connsiteY4" fmla="*/ 6259703 h 6858000"/>
                <a:gd name="connsiteX5" fmla="*/ 6868878 w 9065550"/>
                <a:gd name="connsiteY5" fmla="*/ 6564765 h 6858000"/>
                <a:gd name="connsiteX6" fmla="*/ 6591881 w 9065550"/>
                <a:gd name="connsiteY6" fmla="*/ 6858000 h 6858000"/>
                <a:gd name="connsiteX7" fmla="*/ 5184648 w 9065550"/>
                <a:gd name="connsiteY7" fmla="*/ 6858000 h 6858000"/>
                <a:gd name="connsiteX8" fmla="*/ 5244877 w 9065550"/>
                <a:gd name="connsiteY8" fmla="*/ 6817615 h 6858000"/>
                <a:gd name="connsiteX9" fmla="*/ 6033853 w 9065550"/>
                <a:gd name="connsiteY9" fmla="*/ 6069135 h 6858000"/>
                <a:gd name="connsiteX10" fmla="*/ 6480248 w 9065550"/>
                <a:gd name="connsiteY10" fmla="*/ 5607082 h 6858000"/>
                <a:gd name="connsiteX11" fmla="*/ 7551502 w 9065550"/>
                <a:gd name="connsiteY11" fmla="*/ 4859004 h 6858000"/>
                <a:gd name="connsiteX12" fmla="*/ 7844227 w 9065550"/>
                <a:gd name="connsiteY12" fmla="*/ 4683074 h 6858000"/>
                <a:gd name="connsiteX13" fmla="*/ 8005810 w 9065550"/>
                <a:gd name="connsiteY13" fmla="*/ 4330239 h 6858000"/>
                <a:gd name="connsiteX14" fmla="*/ 8016191 w 9065550"/>
                <a:gd name="connsiteY14" fmla="*/ 2956574 h 6858000"/>
                <a:gd name="connsiteX15" fmla="*/ 7346424 w 9065550"/>
                <a:gd name="connsiteY15" fmla="*/ 1636739 h 6858000"/>
                <a:gd name="connsiteX16" fmla="*/ 5995751 w 9065550"/>
                <a:gd name="connsiteY16" fmla="*/ 493319 h 6858000"/>
                <a:gd name="connsiteX17" fmla="*/ 4494836 w 9065550"/>
                <a:gd name="connsiteY17" fmla="*/ 75383 h 6858000"/>
                <a:gd name="connsiteX18" fmla="*/ 2002499 w 9065550"/>
                <a:gd name="connsiteY18" fmla="*/ 1094261 h 6858000"/>
                <a:gd name="connsiteX19" fmla="*/ 1241306 w 9065550"/>
                <a:gd name="connsiteY19" fmla="*/ 2206935 h 6858000"/>
                <a:gd name="connsiteX20" fmla="*/ 961736 w 9065550"/>
                <a:gd name="connsiteY20" fmla="*/ 3573719 h 6858000"/>
                <a:gd name="connsiteX21" fmla="*/ 1193878 w 9065550"/>
                <a:gd name="connsiteY21" fmla="*/ 4824208 h 6858000"/>
                <a:gd name="connsiteX22" fmla="*/ 1832096 w 9065550"/>
                <a:gd name="connsiteY22" fmla="*/ 5873050 h 6858000"/>
                <a:gd name="connsiteX23" fmla="*/ 3010752 w 9065550"/>
                <a:gd name="connsiteY23" fmla="*/ 6749475 h 6858000"/>
                <a:gd name="connsiteX24" fmla="*/ 3187037 w 9065550"/>
                <a:gd name="connsiteY24" fmla="*/ 6824756 h 6858000"/>
                <a:gd name="connsiteX25" fmla="*/ 3278211 w 9065550"/>
                <a:gd name="connsiteY25" fmla="*/ 6858000 h 6858000"/>
                <a:gd name="connsiteX26" fmla="*/ 1480830 w 9065550"/>
                <a:gd name="connsiteY26" fmla="*/ 6858000 h 6858000"/>
                <a:gd name="connsiteX27" fmla="*/ 1427607 w 9065550"/>
                <a:gd name="connsiteY27" fmla="*/ 6811515 h 6858000"/>
                <a:gd name="connsiteX28" fmla="*/ 1100739 w 9065550"/>
                <a:gd name="connsiteY28" fmla="*/ 6477651 h 6858000"/>
                <a:gd name="connsiteX29" fmla="*/ 0 w 9065550"/>
                <a:gd name="connsiteY29" fmla="*/ 3573620 h 6858000"/>
                <a:gd name="connsiteX30" fmla="*/ 1805513 w 9065550"/>
                <a:gd name="connsiteY30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065550" h="6858000">
                  <a:moveTo>
                    <a:pt x="1839951" y="0"/>
                  </a:moveTo>
                  <a:lnTo>
                    <a:pt x="6979427" y="0"/>
                  </a:lnTo>
                  <a:lnTo>
                    <a:pt x="6989586" y="6825"/>
                  </a:lnTo>
                  <a:cubicBezTo>
                    <a:pt x="8438828" y="1031353"/>
                    <a:pt x="9439169" y="2823601"/>
                    <a:pt x="8932062" y="4580835"/>
                  </a:cubicBezTo>
                  <a:cubicBezTo>
                    <a:pt x="8592517" y="5757293"/>
                    <a:pt x="7979652" y="5458140"/>
                    <a:pt x="7166294" y="6259703"/>
                  </a:cubicBezTo>
                  <a:cubicBezTo>
                    <a:pt x="7064618" y="6359905"/>
                    <a:pt x="6966014" y="6462297"/>
                    <a:pt x="6868878" y="6564765"/>
                  </a:cubicBezTo>
                  <a:lnTo>
                    <a:pt x="6591881" y="6858000"/>
                  </a:lnTo>
                  <a:lnTo>
                    <a:pt x="5184648" y="6858000"/>
                  </a:lnTo>
                  <a:lnTo>
                    <a:pt x="5244877" y="6817615"/>
                  </a:lnTo>
                  <a:cubicBezTo>
                    <a:pt x="5481027" y="6649287"/>
                    <a:pt x="5723665" y="6398593"/>
                    <a:pt x="6033853" y="6069135"/>
                  </a:cubicBezTo>
                  <a:cubicBezTo>
                    <a:pt x="6175680" y="5918484"/>
                    <a:pt x="6322395" y="5762660"/>
                    <a:pt x="6480248" y="5607082"/>
                  </a:cubicBezTo>
                  <a:cubicBezTo>
                    <a:pt x="6893276" y="5200077"/>
                    <a:pt x="7273697" y="5002920"/>
                    <a:pt x="7551502" y="4859004"/>
                  </a:cubicBezTo>
                  <a:cubicBezTo>
                    <a:pt x="7687884" y="4788339"/>
                    <a:pt x="7795540" y="4732559"/>
                    <a:pt x="7844227" y="4683074"/>
                  </a:cubicBezTo>
                  <a:cubicBezTo>
                    <a:pt x="7898759" y="4627636"/>
                    <a:pt x="7956165" y="4502313"/>
                    <a:pt x="8005810" y="4330239"/>
                  </a:cubicBezTo>
                  <a:cubicBezTo>
                    <a:pt x="8132968" y="3889611"/>
                    <a:pt x="8136446" y="3427460"/>
                    <a:pt x="8016191" y="2956574"/>
                  </a:cubicBezTo>
                  <a:cubicBezTo>
                    <a:pt x="7900876" y="2505064"/>
                    <a:pt x="7669287" y="2048671"/>
                    <a:pt x="7346424" y="1636739"/>
                  </a:cubicBezTo>
                  <a:cubicBezTo>
                    <a:pt x="6979764" y="1168830"/>
                    <a:pt x="6512706" y="773489"/>
                    <a:pt x="5995751" y="493319"/>
                  </a:cubicBezTo>
                  <a:cubicBezTo>
                    <a:pt x="5491195" y="219884"/>
                    <a:pt x="4972174" y="75383"/>
                    <a:pt x="4494836" y="75383"/>
                  </a:cubicBezTo>
                  <a:cubicBezTo>
                    <a:pt x="3554318" y="75383"/>
                    <a:pt x="2669191" y="437197"/>
                    <a:pt x="2002499" y="1094261"/>
                  </a:cubicBezTo>
                  <a:cubicBezTo>
                    <a:pt x="1676360" y="1415667"/>
                    <a:pt x="1420225" y="1790023"/>
                    <a:pt x="1241306" y="2206935"/>
                  </a:cubicBezTo>
                  <a:cubicBezTo>
                    <a:pt x="1055782" y="2639169"/>
                    <a:pt x="961736" y="3099027"/>
                    <a:pt x="961736" y="3573719"/>
                  </a:cubicBezTo>
                  <a:cubicBezTo>
                    <a:pt x="961736" y="4005124"/>
                    <a:pt x="1039805" y="4425841"/>
                    <a:pt x="1193878" y="4824208"/>
                  </a:cubicBezTo>
                  <a:cubicBezTo>
                    <a:pt x="1342457" y="5208423"/>
                    <a:pt x="1557214" y="5561306"/>
                    <a:pt x="1832096" y="5873050"/>
                  </a:cubicBezTo>
                  <a:cubicBezTo>
                    <a:pt x="2157126" y="6241599"/>
                    <a:pt x="2564661" y="6544656"/>
                    <a:pt x="3010752" y="6749475"/>
                  </a:cubicBezTo>
                  <a:cubicBezTo>
                    <a:pt x="3069003" y="6776219"/>
                    <a:pt x="3127773" y="6801314"/>
                    <a:pt x="3187037" y="6824756"/>
                  </a:cubicBezTo>
                  <a:lnTo>
                    <a:pt x="3278211" y="6858000"/>
                  </a:lnTo>
                  <a:lnTo>
                    <a:pt x="1480830" y="6858000"/>
                  </a:lnTo>
                  <a:lnTo>
                    <a:pt x="1427607" y="6811515"/>
                  </a:lnTo>
                  <a:cubicBezTo>
                    <a:pt x="1312870" y="6705919"/>
                    <a:pt x="1203751" y="6594470"/>
                    <a:pt x="1100739" y="6477651"/>
                  </a:cubicBezTo>
                  <a:cubicBezTo>
                    <a:pt x="415045" y="5700097"/>
                    <a:pt x="0" y="4684635"/>
                    <a:pt x="0" y="3573620"/>
                  </a:cubicBezTo>
                  <a:cubicBezTo>
                    <a:pt x="0" y="2121118"/>
                    <a:pt x="709459" y="831902"/>
                    <a:pt x="1805513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9A575B-DD07-4388-963B-0AF3FDDCF3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48217" y="3985"/>
              <a:ext cx="9088051" cy="6858000"/>
            </a:xfrm>
            <a:custGeom>
              <a:avLst/>
              <a:gdLst>
                <a:gd name="connsiteX0" fmla="*/ 5158786 w 9088051"/>
                <a:gd name="connsiteY0" fmla="*/ 0 h 6858000"/>
                <a:gd name="connsiteX1" fmla="*/ 6996771 w 9088051"/>
                <a:gd name="connsiteY1" fmla="*/ 0 h 6858000"/>
                <a:gd name="connsiteX2" fmla="*/ 7006955 w 9088051"/>
                <a:gd name="connsiteY2" fmla="*/ 6825 h 6858000"/>
                <a:gd name="connsiteX3" fmla="*/ 8954230 w 9088051"/>
                <a:gd name="connsiteY3" fmla="*/ 4580835 h 6858000"/>
                <a:gd name="connsiteX4" fmla="*/ 7184080 w 9088051"/>
                <a:gd name="connsiteY4" fmla="*/ 6259703 h 6858000"/>
                <a:gd name="connsiteX5" fmla="*/ 6885926 w 9088051"/>
                <a:gd name="connsiteY5" fmla="*/ 6564765 h 6858000"/>
                <a:gd name="connsiteX6" fmla="*/ 6608241 w 9088051"/>
                <a:gd name="connsiteY6" fmla="*/ 6858000 h 6858000"/>
                <a:gd name="connsiteX7" fmla="*/ 5462870 w 9088051"/>
                <a:gd name="connsiteY7" fmla="*/ 6858000 h 6858000"/>
                <a:gd name="connsiteX8" fmla="*/ 5529056 w 9088051"/>
                <a:gd name="connsiteY8" fmla="*/ 6804645 h 6858000"/>
                <a:gd name="connsiteX9" fmla="*/ 6167613 w 9088051"/>
                <a:gd name="connsiteY9" fmla="*/ 6173667 h 6858000"/>
                <a:gd name="connsiteX10" fmla="*/ 6610973 w 9088051"/>
                <a:gd name="connsiteY10" fmla="*/ 5715860 h 6858000"/>
                <a:gd name="connsiteX11" fmla="*/ 7646083 w 9088051"/>
                <a:gd name="connsiteY11" fmla="*/ 4995842 h 6858000"/>
                <a:gd name="connsiteX12" fmla="*/ 7980054 w 9088051"/>
                <a:gd name="connsiteY12" fmla="*/ 4790095 h 6858000"/>
                <a:gd name="connsiteX13" fmla="*/ 8180437 w 9088051"/>
                <a:gd name="connsiteY13" fmla="*/ 4371964 h 6858000"/>
                <a:gd name="connsiteX14" fmla="*/ 8192058 w 9088051"/>
                <a:gd name="connsiteY14" fmla="*/ 2919242 h 6858000"/>
                <a:gd name="connsiteX15" fmla="*/ 7492638 w 9088051"/>
                <a:gd name="connsiteY15" fmla="*/ 1542845 h 6858000"/>
                <a:gd name="connsiteX16" fmla="*/ 6089097 w 9088051"/>
                <a:gd name="connsiteY16" fmla="*/ 357847 h 6858000"/>
                <a:gd name="connsiteX17" fmla="*/ 5288639 w 9088051"/>
                <a:gd name="connsiteY17" fmla="*/ 31627 h 6858000"/>
                <a:gd name="connsiteX18" fmla="*/ 1844517 w 9088051"/>
                <a:gd name="connsiteY18" fmla="*/ 0 h 6858000"/>
                <a:gd name="connsiteX19" fmla="*/ 3734467 w 9088051"/>
                <a:gd name="connsiteY19" fmla="*/ 0 h 6858000"/>
                <a:gd name="connsiteX20" fmla="*/ 3603618 w 9088051"/>
                <a:gd name="connsiteY20" fmla="*/ 28853 h 6858000"/>
                <a:gd name="connsiteX21" fmla="*/ 1892878 w 9088051"/>
                <a:gd name="connsiteY21" fmla="*/ 985434 h 6858000"/>
                <a:gd name="connsiteX22" fmla="*/ 1096045 w 9088051"/>
                <a:gd name="connsiteY22" fmla="*/ 2147349 h 6858000"/>
                <a:gd name="connsiteX23" fmla="*/ 803453 w 9088051"/>
                <a:gd name="connsiteY23" fmla="*/ 3573669 h 6858000"/>
                <a:gd name="connsiteX24" fmla="*/ 1046377 w 9088051"/>
                <a:gd name="connsiteY24" fmla="*/ 4878573 h 6858000"/>
                <a:gd name="connsiteX25" fmla="*/ 1714473 w 9088051"/>
                <a:gd name="connsiteY25" fmla="*/ 5973776 h 6858000"/>
                <a:gd name="connsiteX26" fmla="*/ 2776083 w 9088051"/>
                <a:gd name="connsiteY26" fmla="*/ 6804641 h 6858000"/>
                <a:gd name="connsiteX27" fmla="*/ 2884836 w 9088051"/>
                <a:gd name="connsiteY27" fmla="*/ 6858000 h 6858000"/>
                <a:gd name="connsiteX28" fmla="*/ 1484505 w 9088051"/>
                <a:gd name="connsiteY28" fmla="*/ 6858000 h 6858000"/>
                <a:gd name="connsiteX29" fmla="*/ 1431151 w 9088051"/>
                <a:gd name="connsiteY29" fmla="*/ 6811515 h 6858000"/>
                <a:gd name="connsiteX30" fmla="*/ 1103471 w 9088051"/>
                <a:gd name="connsiteY30" fmla="*/ 6477651 h 6858000"/>
                <a:gd name="connsiteX31" fmla="*/ 0 w 9088051"/>
                <a:gd name="connsiteY31" fmla="*/ 3573620 h 6858000"/>
                <a:gd name="connsiteX32" fmla="*/ 1809994 w 9088051"/>
                <a:gd name="connsiteY32" fmla="*/ 24133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9088051" h="6858000">
                  <a:moveTo>
                    <a:pt x="5158786" y="0"/>
                  </a:moveTo>
                  <a:lnTo>
                    <a:pt x="6996771" y="0"/>
                  </a:lnTo>
                  <a:lnTo>
                    <a:pt x="7006955" y="6825"/>
                  </a:lnTo>
                  <a:cubicBezTo>
                    <a:pt x="8459794" y="1031353"/>
                    <a:pt x="9462596" y="2823601"/>
                    <a:pt x="8954230" y="4580835"/>
                  </a:cubicBezTo>
                  <a:cubicBezTo>
                    <a:pt x="8613842" y="5757293"/>
                    <a:pt x="7999457" y="5458140"/>
                    <a:pt x="7184080" y="6259703"/>
                  </a:cubicBezTo>
                  <a:cubicBezTo>
                    <a:pt x="7082152" y="6359905"/>
                    <a:pt x="6983303" y="6462297"/>
                    <a:pt x="6885926" y="6564765"/>
                  </a:cubicBezTo>
                  <a:lnTo>
                    <a:pt x="6608241" y="6858000"/>
                  </a:lnTo>
                  <a:lnTo>
                    <a:pt x="5462870" y="6858000"/>
                  </a:lnTo>
                  <a:lnTo>
                    <a:pt x="5529056" y="6804645"/>
                  </a:lnTo>
                  <a:cubicBezTo>
                    <a:pt x="5740217" y="6626505"/>
                    <a:pt x="5949382" y="6404876"/>
                    <a:pt x="6167613" y="6173667"/>
                  </a:cubicBezTo>
                  <a:cubicBezTo>
                    <a:pt x="6308782" y="6024091"/>
                    <a:pt x="6454799" y="5869390"/>
                    <a:pt x="6610973" y="5715860"/>
                  </a:cubicBezTo>
                  <a:cubicBezTo>
                    <a:pt x="7007847" y="5325741"/>
                    <a:pt x="7376733" y="5135074"/>
                    <a:pt x="7646083" y="4995842"/>
                  </a:cubicBezTo>
                  <a:cubicBezTo>
                    <a:pt x="7816858" y="4907561"/>
                    <a:pt x="7916545" y="4854514"/>
                    <a:pt x="7980054" y="4790095"/>
                  </a:cubicBezTo>
                  <a:cubicBezTo>
                    <a:pt x="8054629" y="4714405"/>
                    <a:pt x="8122031" y="4573758"/>
                    <a:pt x="8180437" y="4371964"/>
                  </a:cubicBezTo>
                  <a:cubicBezTo>
                    <a:pt x="8315441" y="3905228"/>
                    <a:pt x="8319381" y="3416431"/>
                    <a:pt x="8192058" y="2919242"/>
                  </a:cubicBezTo>
                  <a:cubicBezTo>
                    <a:pt x="8071251" y="2447381"/>
                    <a:pt x="7829388" y="1971467"/>
                    <a:pt x="7492638" y="1542845"/>
                  </a:cubicBezTo>
                  <a:cubicBezTo>
                    <a:pt x="7111829" y="1058099"/>
                    <a:pt x="6626484" y="648361"/>
                    <a:pt x="6089097" y="357847"/>
                  </a:cubicBezTo>
                  <a:cubicBezTo>
                    <a:pt x="5824244" y="214687"/>
                    <a:pt x="5554957" y="105262"/>
                    <a:pt x="5288639" y="31627"/>
                  </a:cubicBezTo>
                  <a:close/>
                  <a:moveTo>
                    <a:pt x="1844517" y="0"/>
                  </a:moveTo>
                  <a:lnTo>
                    <a:pt x="3734467" y="0"/>
                  </a:lnTo>
                  <a:lnTo>
                    <a:pt x="3603618" y="28853"/>
                  </a:lnTo>
                  <a:cubicBezTo>
                    <a:pt x="2962049" y="186733"/>
                    <a:pt x="2373277" y="513136"/>
                    <a:pt x="1892878" y="985434"/>
                  </a:cubicBezTo>
                  <a:cubicBezTo>
                    <a:pt x="1551428" y="1321091"/>
                    <a:pt x="1283341" y="1711990"/>
                    <a:pt x="1096045" y="2147349"/>
                  </a:cubicBezTo>
                  <a:cubicBezTo>
                    <a:pt x="901876" y="2598519"/>
                    <a:pt x="803453" y="3078432"/>
                    <a:pt x="803453" y="3573669"/>
                  </a:cubicBezTo>
                  <a:cubicBezTo>
                    <a:pt x="803453" y="4023717"/>
                    <a:pt x="885151" y="4462735"/>
                    <a:pt x="1046377" y="4878573"/>
                  </a:cubicBezTo>
                  <a:cubicBezTo>
                    <a:pt x="1201945" y="5279770"/>
                    <a:pt x="1426681" y="5648221"/>
                    <a:pt x="1714473" y="5973776"/>
                  </a:cubicBezTo>
                  <a:cubicBezTo>
                    <a:pt x="2012357" y="6310732"/>
                    <a:pt x="2376505" y="6595304"/>
                    <a:pt x="2776083" y="6804641"/>
                  </a:cubicBezTo>
                  <a:lnTo>
                    <a:pt x="2884836" y="6858000"/>
                  </a:lnTo>
                  <a:lnTo>
                    <a:pt x="1484505" y="6858000"/>
                  </a:lnTo>
                  <a:lnTo>
                    <a:pt x="1431151" y="6811515"/>
                  </a:lnTo>
                  <a:cubicBezTo>
                    <a:pt x="1316128" y="6705919"/>
                    <a:pt x="1206738" y="6594470"/>
                    <a:pt x="1103471" y="6477651"/>
                  </a:cubicBezTo>
                  <a:cubicBezTo>
                    <a:pt x="416075" y="5700097"/>
                    <a:pt x="0" y="4684635"/>
                    <a:pt x="0" y="3573620"/>
                  </a:cubicBezTo>
                  <a:cubicBezTo>
                    <a:pt x="0" y="2121118"/>
                    <a:pt x="711220" y="831902"/>
                    <a:pt x="1809994" y="24133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D55285E4-21EB-4EC1-AB8E-36E881E899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29061" y="3985"/>
              <a:ext cx="9107210" cy="6858000"/>
            </a:xfrm>
            <a:custGeom>
              <a:avLst/>
              <a:gdLst>
                <a:gd name="connsiteX0" fmla="*/ 6184722 w 9107210"/>
                <a:gd name="connsiteY0" fmla="*/ 0 h 6858000"/>
                <a:gd name="connsiteX1" fmla="*/ 6985680 w 9107210"/>
                <a:gd name="connsiteY1" fmla="*/ 0 h 6858000"/>
                <a:gd name="connsiteX2" fmla="*/ 7324323 w 9107210"/>
                <a:gd name="connsiteY2" fmla="*/ 247136 h 6858000"/>
                <a:gd name="connsiteX3" fmla="*/ 7652712 w 9107210"/>
                <a:gd name="connsiteY3" fmla="*/ 528495 h 6858000"/>
                <a:gd name="connsiteX4" fmla="*/ 8236677 w 9107210"/>
                <a:gd name="connsiteY4" fmla="*/ 1166289 h 6858000"/>
                <a:gd name="connsiteX5" fmla="*/ 8704298 w 9107210"/>
                <a:gd name="connsiteY5" fmla="*/ 1897038 h 6858000"/>
                <a:gd name="connsiteX6" fmla="*/ 8885160 w 9107210"/>
                <a:gd name="connsiteY6" fmla="*/ 2294087 h 6858000"/>
                <a:gd name="connsiteX7" fmla="*/ 8924247 w 9107210"/>
                <a:gd name="connsiteY7" fmla="*/ 2396286 h 6858000"/>
                <a:gd name="connsiteX8" fmla="*/ 8960022 w 9107210"/>
                <a:gd name="connsiteY8" fmla="*/ 2499767 h 6858000"/>
                <a:gd name="connsiteX9" fmla="*/ 8991720 w 9107210"/>
                <a:gd name="connsiteY9" fmla="*/ 2604671 h 6858000"/>
                <a:gd name="connsiteX10" fmla="*/ 9019646 w 9107210"/>
                <a:gd name="connsiteY10" fmla="*/ 2710708 h 6858000"/>
                <a:gd name="connsiteX11" fmla="*/ 9105822 w 9107210"/>
                <a:gd name="connsiteY11" fmla="*/ 3582266 h 6858000"/>
                <a:gd name="connsiteX12" fmla="*/ 9057716 w 9107210"/>
                <a:gd name="connsiteY12" fmla="*/ 4017873 h 6858000"/>
                <a:gd name="connsiteX13" fmla="*/ 8945600 w 9107210"/>
                <a:gd name="connsiteY13" fmla="*/ 4439659 h 6858000"/>
                <a:gd name="connsiteX14" fmla="*/ 8796080 w 9107210"/>
                <a:gd name="connsiteY14" fmla="*/ 4847428 h 6858000"/>
                <a:gd name="connsiteX15" fmla="*/ 8702056 w 9107210"/>
                <a:gd name="connsiteY15" fmla="*/ 5050108 h 6858000"/>
                <a:gd name="connsiteX16" fmla="*/ 8581125 w 9107210"/>
                <a:gd name="connsiteY16" fmla="*/ 5247525 h 6858000"/>
                <a:gd name="connsiteX17" fmla="*/ 8426254 w 9107210"/>
                <a:gd name="connsiteY17" fmla="*/ 5429647 h 6858000"/>
                <a:gd name="connsiteX18" fmla="*/ 8337174 w 9107210"/>
                <a:gd name="connsiteY18" fmla="*/ 5510552 h 6858000"/>
                <a:gd name="connsiteX19" fmla="*/ 8243200 w 9107210"/>
                <a:gd name="connsiteY19" fmla="*/ 5582948 h 6858000"/>
                <a:gd name="connsiteX20" fmla="*/ 7868330 w 9107210"/>
                <a:gd name="connsiteY20" fmla="*/ 5811104 h 6858000"/>
                <a:gd name="connsiteX21" fmla="*/ 7538916 w 9107210"/>
                <a:gd name="connsiteY21" fmla="*/ 6018899 h 6858000"/>
                <a:gd name="connsiteX22" fmla="*/ 7391280 w 9107210"/>
                <a:gd name="connsiteY22" fmla="*/ 6134132 h 6858000"/>
                <a:gd name="connsiteX23" fmla="*/ 7252511 w 9107210"/>
                <a:gd name="connsiteY23" fmla="*/ 6259105 h 6858000"/>
                <a:gd name="connsiteX24" fmla="*/ 7185601 w 9107210"/>
                <a:gd name="connsiteY24" fmla="*/ 6325894 h 6858000"/>
                <a:gd name="connsiteX25" fmla="*/ 7116651 w 9107210"/>
                <a:gd name="connsiteY25" fmla="*/ 6397010 h 6858000"/>
                <a:gd name="connsiteX26" fmla="*/ 6978545 w 9107210"/>
                <a:gd name="connsiteY26" fmla="*/ 6541607 h 6858000"/>
                <a:gd name="connsiteX27" fmla="*/ 6693009 w 9107210"/>
                <a:gd name="connsiteY27" fmla="*/ 6832716 h 6858000"/>
                <a:gd name="connsiteX28" fmla="*/ 6667488 w 9107210"/>
                <a:gd name="connsiteY28" fmla="*/ 6858000 h 6858000"/>
                <a:gd name="connsiteX29" fmla="*/ 6056793 w 9107210"/>
                <a:gd name="connsiteY29" fmla="*/ 6858000 h 6858000"/>
                <a:gd name="connsiteX30" fmla="*/ 6077345 w 9107210"/>
                <a:gd name="connsiteY30" fmla="*/ 6835420 h 6858000"/>
                <a:gd name="connsiteX31" fmla="*/ 6208519 w 9107210"/>
                <a:gd name="connsiteY31" fmla="*/ 6683989 h 6858000"/>
                <a:gd name="connsiteX32" fmla="*/ 6340001 w 9107210"/>
                <a:gd name="connsiteY32" fmla="*/ 6529852 h 6858000"/>
                <a:gd name="connsiteX33" fmla="*/ 6611419 w 9107210"/>
                <a:gd name="connsiteY33" fmla="*/ 6219317 h 6858000"/>
                <a:gd name="connsiteX34" fmla="*/ 6757678 w 9107210"/>
                <a:gd name="connsiteY34" fmla="*/ 6068228 h 6858000"/>
                <a:gd name="connsiteX35" fmla="*/ 6833713 w 9107210"/>
                <a:gd name="connsiteY35" fmla="*/ 5994061 h 6858000"/>
                <a:gd name="connsiteX36" fmla="*/ 6915148 w 9107210"/>
                <a:gd name="connsiteY36" fmla="*/ 5918812 h 6858000"/>
                <a:gd name="connsiteX37" fmla="*/ 7276311 w 9107210"/>
                <a:gd name="connsiteY37" fmla="*/ 5650229 h 6858000"/>
                <a:gd name="connsiteX38" fmla="*/ 7664942 w 9107210"/>
                <a:gd name="connsiteY38" fmla="*/ 5445681 h 6858000"/>
                <a:gd name="connsiteX39" fmla="*/ 7848505 w 9107210"/>
                <a:gd name="connsiteY39" fmla="*/ 5358333 h 6858000"/>
                <a:gd name="connsiteX40" fmla="*/ 8011785 w 9107210"/>
                <a:gd name="connsiteY40" fmla="*/ 5267788 h 6858000"/>
                <a:gd name="connsiteX41" fmla="*/ 8260273 w 9107210"/>
                <a:gd name="connsiteY41" fmla="*/ 5034370 h 6858000"/>
                <a:gd name="connsiteX42" fmla="*/ 8417589 w 9107210"/>
                <a:gd name="connsiteY42" fmla="*/ 4714488 h 6858000"/>
                <a:gd name="connsiteX43" fmla="*/ 8495000 w 9107210"/>
                <a:gd name="connsiteY43" fmla="*/ 4346409 h 6858000"/>
                <a:gd name="connsiteX44" fmla="*/ 8508556 w 9107210"/>
                <a:gd name="connsiteY44" fmla="*/ 3971101 h 6858000"/>
                <a:gd name="connsiteX45" fmla="*/ 8483330 w 9107210"/>
                <a:gd name="connsiteY45" fmla="*/ 3600710 h 6858000"/>
                <a:gd name="connsiteX46" fmla="*/ 8425336 w 9107210"/>
                <a:gd name="connsiteY46" fmla="*/ 3236121 h 6858000"/>
                <a:gd name="connsiteX47" fmla="*/ 8334575 w 9107210"/>
                <a:gd name="connsiteY47" fmla="*/ 2877977 h 6858000"/>
                <a:gd name="connsiteX48" fmla="*/ 8087513 w 9107210"/>
                <a:gd name="connsiteY48" fmla="*/ 2174622 h 6858000"/>
                <a:gd name="connsiteX49" fmla="*/ 7723650 w 9107210"/>
                <a:gd name="connsiteY49" fmla="*/ 1507613 h 6858000"/>
                <a:gd name="connsiteX50" fmla="*/ 7501815 w 9107210"/>
                <a:gd name="connsiteY50" fmla="*/ 1192947 h 6858000"/>
                <a:gd name="connsiteX51" fmla="*/ 7254399 w 9107210"/>
                <a:gd name="connsiteY51" fmla="*/ 894361 h 6858000"/>
                <a:gd name="connsiteX52" fmla="*/ 6689339 w 9107210"/>
                <a:gd name="connsiteY52" fmla="*/ 354046 h 6858000"/>
                <a:gd name="connsiteX53" fmla="*/ 6206651 w 9107210"/>
                <a:gd name="connsiteY53" fmla="*/ 12626 h 6858000"/>
                <a:gd name="connsiteX54" fmla="*/ 1827105 w 9107210"/>
                <a:gd name="connsiteY54" fmla="*/ 0 h 6858000"/>
                <a:gd name="connsiteX55" fmla="*/ 2807607 w 9107210"/>
                <a:gd name="connsiteY55" fmla="*/ 0 h 6858000"/>
                <a:gd name="connsiteX56" fmla="*/ 2667958 w 9107210"/>
                <a:gd name="connsiteY56" fmla="*/ 88235 h 6858000"/>
                <a:gd name="connsiteX57" fmla="*/ 2354723 w 9107210"/>
                <a:gd name="connsiteY57" fmla="*/ 314947 h 6858000"/>
                <a:gd name="connsiteX58" fmla="*/ 2059963 w 9107210"/>
                <a:gd name="connsiteY58" fmla="*/ 561545 h 6858000"/>
                <a:gd name="connsiteX59" fmla="*/ 1780798 w 9107210"/>
                <a:gd name="connsiteY59" fmla="*/ 824425 h 6858000"/>
                <a:gd name="connsiteX60" fmla="*/ 954714 w 9107210"/>
                <a:gd name="connsiteY60" fmla="*/ 2094309 h 6858000"/>
                <a:gd name="connsiteX61" fmla="*/ 732676 w 9107210"/>
                <a:gd name="connsiteY61" fmla="*/ 2813646 h 6858000"/>
                <a:gd name="connsiteX62" fmla="*/ 673867 w 9107210"/>
                <a:gd name="connsiteY62" fmla="*/ 3183989 h 6858000"/>
                <a:gd name="connsiteX63" fmla="*/ 647621 w 9107210"/>
                <a:gd name="connsiteY63" fmla="*/ 3557281 h 6858000"/>
                <a:gd name="connsiteX64" fmla="*/ 653381 w 9107210"/>
                <a:gd name="connsiteY64" fmla="*/ 3931214 h 6858000"/>
                <a:gd name="connsiteX65" fmla="*/ 690428 w 9107210"/>
                <a:gd name="connsiteY65" fmla="*/ 4303719 h 6858000"/>
                <a:gd name="connsiteX66" fmla="*/ 871801 w 9107210"/>
                <a:gd name="connsiteY66" fmla="*/ 5033041 h 6858000"/>
                <a:gd name="connsiteX67" fmla="*/ 1197749 w 9107210"/>
                <a:gd name="connsiteY67" fmla="*/ 5718494 h 6858000"/>
                <a:gd name="connsiteX68" fmla="*/ 1411480 w 9107210"/>
                <a:gd name="connsiteY68" fmla="*/ 6036703 h 6858000"/>
                <a:gd name="connsiteX69" fmla="*/ 1530170 w 9107210"/>
                <a:gd name="connsiteY69" fmla="*/ 6188430 h 6858000"/>
                <a:gd name="connsiteX70" fmla="*/ 1657165 w 9107210"/>
                <a:gd name="connsiteY70" fmla="*/ 6335385 h 6858000"/>
                <a:gd name="connsiteX71" fmla="*/ 1931343 w 9107210"/>
                <a:gd name="connsiteY71" fmla="*/ 6612896 h 6858000"/>
                <a:gd name="connsiteX72" fmla="*/ 2220133 w 9107210"/>
                <a:gd name="connsiteY72" fmla="*/ 6858000 h 6858000"/>
                <a:gd name="connsiteX73" fmla="*/ 1539862 w 9107210"/>
                <a:gd name="connsiteY73" fmla="*/ 6858000 h 6858000"/>
                <a:gd name="connsiteX74" fmla="*/ 1307111 w 9107210"/>
                <a:gd name="connsiteY74" fmla="*/ 6648873 h 6858000"/>
                <a:gd name="connsiteX75" fmla="*/ 750258 w 9107210"/>
                <a:gd name="connsiteY75" fmla="*/ 5987570 h 6858000"/>
                <a:gd name="connsiteX76" fmla="*/ 335382 w 9107210"/>
                <a:gd name="connsiteY76" fmla="*/ 5229279 h 6858000"/>
                <a:gd name="connsiteX77" fmla="*/ 79351 w 9107210"/>
                <a:gd name="connsiteY77" fmla="*/ 4403854 h 6858000"/>
                <a:gd name="connsiteX78" fmla="*/ 16007 w 9107210"/>
                <a:gd name="connsiteY78" fmla="*/ 3975723 h 6858000"/>
                <a:gd name="connsiteX79" fmla="*/ 871 w 9107210"/>
                <a:gd name="connsiteY79" fmla="*/ 3543362 h 6858000"/>
                <a:gd name="connsiteX80" fmla="*/ 32519 w 9107210"/>
                <a:gd name="connsiteY80" fmla="*/ 3112085 h 6858000"/>
                <a:gd name="connsiteX81" fmla="*/ 108502 w 9107210"/>
                <a:gd name="connsiteY81" fmla="*/ 2686511 h 6858000"/>
                <a:gd name="connsiteX82" fmla="*/ 378239 w 9107210"/>
                <a:gd name="connsiteY82" fmla="*/ 1865955 h 6858000"/>
                <a:gd name="connsiteX83" fmla="*/ 1343701 w 9107210"/>
                <a:gd name="connsiteY83" fmla="*/ 431508 h 6858000"/>
                <a:gd name="connsiteX84" fmla="*/ 1661853 w 9107210"/>
                <a:gd name="connsiteY84" fmla="*/ 130268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</a:cxnLst>
              <a:rect l="l" t="t" r="r" b="b"/>
              <a:pathLst>
                <a:path w="9107210" h="6858000">
                  <a:moveTo>
                    <a:pt x="6184722" y="0"/>
                  </a:moveTo>
                  <a:lnTo>
                    <a:pt x="6985680" y="0"/>
                  </a:lnTo>
                  <a:lnTo>
                    <a:pt x="7324323" y="247136"/>
                  </a:lnTo>
                  <a:cubicBezTo>
                    <a:pt x="7437502" y="336500"/>
                    <a:pt x="7547171" y="430254"/>
                    <a:pt x="7652712" y="528495"/>
                  </a:cubicBezTo>
                  <a:cubicBezTo>
                    <a:pt x="7863743" y="724929"/>
                    <a:pt x="8060097" y="937593"/>
                    <a:pt x="8236677" y="1166289"/>
                  </a:cubicBezTo>
                  <a:cubicBezTo>
                    <a:pt x="8413818" y="1394594"/>
                    <a:pt x="8570168" y="1639471"/>
                    <a:pt x="8704298" y="1897038"/>
                  </a:cubicBezTo>
                  <a:cubicBezTo>
                    <a:pt x="8770803" y="2026141"/>
                    <a:pt x="8830836" y="2158786"/>
                    <a:pt x="8885160" y="2294087"/>
                  </a:cubicBezTo>
                  <a:cubicBezTo>
                    <a:pt x="8898360" y="2328071"/>
                    <a:pt x="8912169" y="2361810"/>
                    <a:pt x="8924247" y="2396286"/>
                  </a:cubicBezTo>
                  <a:lnTo>
                    <a:pt x="8960022" y="2499767"/>
                  </a:lnTo>
                  <a:lnTo>
                    <a:pt x="8991720" y="2604671"/>
                  </a:lnTo>
                  <a:cubicBezTo>
                    <a:pt x="9002116" y="2639690"/>
                    <a:pt x="9010474" y="2675346"/>
                    <a:pt x="9019646" y="2710708"/>
                  </a:cubicBezTo>
                  <a:cubicBezTo>
                    <a:pt x="9089055" y="2995079"/>
                    <a:pt x="9113620" y="3289927"/>
                    <a:pt x="9105822" y="3582266"/>
                  </a:cubicBezTo>
                  <a:cubicBezTo>
                    <a:pt x="9101796" y="3728484"/>
                    <a:pt x="9085744" y="3874458"/>
                    <a:pt x="9057716" y="4017873"/>
                  </a:cubicBezTo>
                  <a:cubicBezTo>
                    <a:pt x="9029534" y="4161336"/>
                    <a:pt x="8990497" y="4302046"/>
                    <a:pt x="8945600" y="4439659"/>
                  </a:cubicBezTo>
                  <a:cubicBezTo>
                    <a:pt x="8900857" y="4577566"/>
                    <a:pt x="8852901" y="4711784"/>
                    <a:pt x="8796080" y="4847428"/>
                  </a:cubicBezTo>
                  <a:cubicBezTo>
                    <a:pt x="8767695" y="4915152"/>
                    <a:pt x="8737016" y="4982926"/>
                    <a:pt x="8702056" y="5050108"/>
                  </a:cubicBezTo>
                  <a:cubicBezTo>
                    <a:pt x="8666485" y="5116997"/>
                    <a:pt x="8627347" y="5183687"/>
                    <a:pt x="8581125" y="5247525"/>
                  </a:cubicBezTo>
                  <a:cubicBezTo>
                    <a:pt x="8535565" y="5311660"/>
                    <a:pt x="8483534" y="5373185"/>
                    <a:pt x="8426254" y="5429647"/>
                  </a:cubicBezTo>
                  <a:cubicBezTo>
                    <a:pt x="8397512" y="5457779"/>
                    <a:pt x="8367801" y="5484879"/>
                    <a:pt x="8337174" y="5510552"/>
                  </a:cubicBezTo>
                  <a:cubicBezTo>
                    <a:pt x="8306444" y="5536077"/>
                    <a:pt x="8274899" y="5560029"/>
                    <a:pt x="8243200" y="5582948"/>
                  </a:cubicBezTo>
                  <a:cubicBezTo>
                    <a:pt x="8115543" y="5674574"/>
                    <a:pt x="7986203" y="5743233"/>
                    <a:pt x="7868330" y="5811104"/>
                  </a:cubicBezTo>
                  <a:cubicBezTo>
                    <a:pt x="7749844" y="5878385"/>
                    <a:pt x="7640685" y="5945126"/>
                    <a:pt x="7538916" y="6018899"/>
                  </a:cubicBezTo>
                  <a:cubicBezTo>
                    <a:pt x="7487749" y="6055392"/>
                    <a:pt x="7438777" y="6093950"/>
                    <a:pt x="7391280" y="6134132"/>
                  </a:cubicBezTo>
                  <a:cubicBezTo>
                    <a:pt x="7343427" y="6173921"/>
                    <a:pt x="7297511" y="6215922"/>
                    <a:pt x="7252511" y="6259105"/>
                  </a:cubicBezTo>
                  <a:cubicBezTo>
                    <a:pt x="7229784" y="6280990"/>
                    <a:pt x="7208635" y="6302433"/>
                    <a:pt x="7185601" y="6325894"/>
                  </a:cubicBezTo>
                  <a:lnTo>
                    <a:pt x="7116651" y="6397010"/>
                  </a:lnTo>
                  <a:lnTo>
                    <a:pt x="6978545" y="6541607"/>
                  </a:lnTo>
                  <a:cubicBezTo>
                    <a:pt x="6885693" y="6638397"/>
                    <a:pt x="6789885" y="6734943"/>
                    <a:pt x="6693009" y="6832716"/>
                  </a:cubicBezTo>
                  <a:lnTo>
                    <a:pt x="6667488" y="6858000"/>
                  </a:lnTo>
                  <a:lnTo>
                    <a:pt x="6056793" y="6858000"/>
                  </a:lnTo>
                  <a:lnTo>
                    <a:pt x="6077345" y="6835420"/>
                  </a:lnTo>
                  <a:cubicBezTo>
                    <a:pt x="6121427" y="6785747"/>
                    <a:pt x="6164948" y="6735090"/>
                    <a:pt x="6208519" y="6683989"/>
                  </a:cubicBezTo>
                  <a:lnTo>
                    <a:pt x="6340001" y="6529852"/>
                  </a:lnTo>
                  <a:cubicBezTo>
                    <a:pt x="6428315" y="6426667"/>
                    <a:pt x="6516733" y="6321417"/>
                    <a:pt x="6611419" y="6219317"/>
                  </a:cubicBezTo>
                  <a:cubicBezTo>
                    <a:pt x="6658864" y="6168363"/>
                    <a:pt x="6707584" y="6117950"/>
                    <a:pt x="6757678" y="6068228"/>
                  </a:cubicBezTo>
                  <a:lnTo>
                    <a:pt x="6833713" y="5994061"/>
                  </a:lnTo>
                  <a:cubicBezTo>
                    <a:pt x="6859346" y="5969422"/>
                    <a:pt x="6887579" y="5943404"/>
                    <a:pt x="6915148" y="5918812"/>
                  </a:cubicBezTo>
                  <a:cubicBezTo>
                    <a:pt x="7026295" y="5819219"/>
                    <a:pt x="7148602" y="5729117"/>
                    <a:pt x="7276311" y="5650229"/>
                  </a:cubicBezTo>
                  <a:cubicBezTo>
                    <a:pt x="7403918" y="5571046"/>
                    <a:pt x="7537794" y="5505190"/>
                    <a:pt x="7664942" y="5445681"/>
                  </a:cubicBezTo>
                  <a:cubicBezTo>
                    <a:pt x="7728491" y="5416024"/>
                    <a:pt x="7790410" y="5387449"/>
                    <a:pt x="7848505" y="5358333"/>
                  </a:cubicBezTo>
                  <a:cubicBezTo>
                    <a:pt x="7906805" y="5329315"/>
                    <a:pt x="7961843" y="5300101"/>
                    <a:pt x="8011785" y="5267788"/>
                  </a:cubicBezTo>
                  <a:cubicBezTo>
                    <a:pt x="8112281" y="5203950"/>
                    <a:pt x="8193615" y="5128111"/>
                    <a:pt x="8260273" y="5034370"/>
                  </a:cubicBezTo>
                  <a:cubicBezTo>
                    <a:pt x="8326370" y="4940776"/>
                    <a:pt x="8378657" y="4831640"/>
                    <a:pt x="8417589" y="4714488"/>
                  </a:cubicBezTo>
                  <a:cubicBezTo>
                    <a:pt x="8456372" y="4597485"/>
                    <a:pt x="8481140" y="4471332"/>
                    <a:pt x="8495000" y="4346409"/>
                  </a:cubicBezTo>
                  <a:cubicBezTo>
                    <a:pt x="8508404" y="4221044"/>
                    <a:pt x="8511359" y="4095482"/>
                    <a:pt x="8508556" y="3971101"/>
                  </a:cubicBezTo>
                  <a:cubicBezTo>
                    <a:pt x="8504530" y="3846571"/>
                    <a:pt x="8495663" y="3723222"/>
                    <a:pt x="8483330" y="3600710"/>
                  </a:cubicBezTo>
                  <a:cubicBezTo>
                    <a:pt x="8470793" y="3478148"/>
                    <a:pt x="8451888" y="3356421"/>
                    <a:pt x="8425336" y="3236121"/>
                  </a:cubicBezTo>
                  <a:cubicBezTo>
                    <a:pt x="8399091" y="3115774"/>
                    <a:pt x="8367801" y="2996655"/>
                    <a:pt x="8334575" y="2877977"/>
                  </a:cubicBezTo>
                  <a:cubicBezTo>
                    <a:pt x="8268222" y="2640772"/>
                    <a:pt x="8190100" y="2404057"/>
                    <a:pt x="8087513" y="2174622"/>
                  </a:cubicBezTo>
                  <a:cubicBezTo>
                    <a:pt x="7985081" y="1945237"/>
                    <a:pt x="7863233" y="1721900"/>
                    <a:pt x="7723650" y="1507613"/>
                  </a:cubicBezTo>
                  <a:cubicBezTo>
                    <a:pt x="7653527" y="1400692"/>
                    <a:pt x="7579684" y="1295589"/>
                    <a:pt x="7501815" y="1192947"/>
                  </a:cubicBezTo>
                  <a:cubicBezTo>
                    <a:pt x="7423844" y="1090353"/>
                    <a:pt x="7340778" y="991103"/>
                    <a:pt x="7254399" y="894361"/>
                  </a:cubicBezTo>
                  <a:cubicBezTo>
                    <a:pt x="7082047" y="700485"/>
                    <a:pt x="6893083" y="519052"/>
                    <a:pt x="6689339" y="354046"/>
                  </a:cubicBezTo>
                  <a:cubicBezTo>
                    <a:pt x="6536914" y="229775"/>
                    <a:pt x="6375602" y="115325"/>
                    <a:pt x="6206651" y="12626"/>
                  </a:cubicBezTo>
                  <a:close/>
                  <a:moveTo>
                    <a:pt x="1827105" y="0"/>
                  </a:moveTo>
                  <a:lnTo>
                    <a:pt x="2807607" y="0"/>
                  </a:lnTo>
                  <a:lnTo>
                    <a:pt x="2667958" y="88235"/>
                  </a:lnTo>
                  <a:cubicBezTo>
                    <a:pt x="2560098" y="159777"/>
                    <a:pt x="2455754" y="235690"/>
                    <a:pt x="2354723" y="314947"/>
                  </a:cubicBezTo>
                  <a:cubicBezTo>
                    <a:pt x="2253464" y="394030"/>
                    <a:pt x="2156943" y="478181"/>
                    <a:pt x="2059963" y="561545"/>
                  </a:cubicBezTo>
                  <a:cubicBezTo>
                    <a:pt x="1962831" y="644811"/>
                    <a:pt x="1868297" y="731322"/>
                    <a:pt x="1780798" y="824425"/>
                  </a:cubicBezTo>
                  <a:cubicBezTo>
                    <a:pt x="1429010" y="1195013"/>
                    <a:pt x="1148011" y="1628455"/>
                    <a:pt x="954714" y="2094309"/>
                  </a:cubicBezTo>
                  <a:cubicBezTo>
                    <a:pt x="857938" y="2327186"/>
                    <a:pt x="783229" y="2568326"/>
                    <a:pt x="732676" y="2813646"/>
                  </a:cubicBezTo>
                  <a:cubicBezTo>
                    <a:pt x="707552" y="2936307"/>
                    <a:pt x="688085" y="3059952"/>
                    <a:pt x="673867" y="3183989"/>
                  </a:cubicBezTo>
                  <a:cubicBezTo>
                    <a:pt x="660056" y="3308075"/>
                    <a:pt x="651341" y="3432605"/>
                    <a:pt x="647621" y="3557281"/>
                  </a:cubicBezTo>
                  <a:cubicBezTo>
                    <a:pt x="644411" y="3681958"/>
                    <a:pt x="645329" y="3806733"/>
                    <a:pt x="653381" y="3931214"/>
                  </a:cubicBezTo>
                  <a:cubicBezTo>
                    <a:pt x="659852" y="4055792"/>
                    <a:pt x="672949" y="4179977"/>
                    <a:pt x="690428" y="4303719"/>
                  </a:cubicBezTo>
                  <a:cubicBezTo>
                    <a:pt x="726408" y="4551057"/>
                    <a:pt x="786440" y="4795835"/>
                    <a:pt x="871801" y="5033041"/>
                  </a:cubicBezTo>
                  <a:cubicBezTo>
                    <a:pt x="957007" y="5270247"/>
                    <a:pt x="1065962" y="5500322"/>
                    <a:pt x="1197749" y="5718494"/>
                  </a:cubicBezTo>
                  <a:cubicBezTo>
                    <a:pt x="1263846" y="5827433"/>
                    <a:pt x="1334937" y="5933813"/>
                    <a:pt x="1411480" y="6036703"/>
                  </a:cubicBezTo>
                  <a:cubicBezTo>
                    <a:pt x="1449548" y="6088295"/>
                    <a:pt x="1489451" y="6138609"/>
                    <a:pt x="1530170" y="6188430"/>
                  </a:cubicBezTo>
                  <a:cubicBezTo>
                    <a:pt x="1571447" y="6238055"/>
                    <a:pt x="1613644" y="6287336"/>
                    <a:pt x="1657165" y="6335385"/>
                  </a:cubicBezTo>
                  <a:cubicBezTo>
                    <a:pt x="1744079" y="6431708"/>
                    <a:pt x="1835644" y="6524282"/>
                    <a:pt x="1931343" y="6612896"/>
                  </a:cubicBezTo>
                  <a:lnTo>
                    <a:pt x="2220133" y="6858000"/>
                  </a:lnTo>
                  <a:lnTo>
                    <a:pt x="1539862" y="6858000"/>
                  </a:lnTo>
                  <a:lnTo>
                    <a:pt x="1307111" y="6648873"/>
                  </a:lnTo>
                  <a:cubicBezTo>
                    <a:pt x="1101839" y="6448063"/>
                    <a:pt x="913180" y="6225465"/>
                    <a:pt x="750258" y="5987570"/>
                  </a:cubicBezTo>
                  <a:cubicBezTo>
                    <a:pt x="587232" y="5749281"/>
                    <a:pt x="448261" y="5494813"/>
                    <a:pt x="335382" y="5229279"/>
                  </a:cubicBezTo>
                  <a:cubicBezTo>
                    <a:pt x="222298" y="4963793"/>
                    <a:pt x="137040" y="4686652"/>
                    <a:pt x="79351" y="4403854"/>
                  </a:cubicBezTo>
                  <a:cubicBezTo>
                    <a:pt x="50150" y="4262456"/>
                    <a:pt x="29767" y="4119385"/>
                    <a:pt x="16007" y="3975723"/>
                  </a:cubicBezTo>
                  <a:cubicBezTo>
                    <a:pt x="3930" y="3831964"/>
                    <a:pt x="-2441" y="3687614"/>
                    <a:pt x="871" y="3543362"/>
                  </a:cubicBezTo>
                  <a:cubicBezTo>
                    <a:pt x="3522" y="3399160"/>
                    <a:pt x="14172" y="3255105"/>
                    <a:pt x="32519" y="3112085"/>
                  </a:cubicBezTo>
                  <a:cubicBezTo>
                    <a:pt x="50508" y="2969014"/>
                    <a:pt x="76090" y="2826925"/>
                    <a:pt x="108502" y="2686511"/>
                  </a:cubicBezTo>
                  <a:cubicBezTo>
                    <a:pt x="173019" y="2405533"/>
                    <a:pt x="263474" y="2130703"/>
                    <a:pt x="378239" y="1865955"/>
                  </a:cubicBezTo>
                  <a:cubicBezTo>
                    <a:pt x="607922" y="1336607"/>
                    <a:pt x="935706" y="848228"/>
                    <a:pt x="1343701" y="431508"/>
                  </a:cubicBezTo>
                  <a:cubicBezTo>
                    <a:pt x="1446133" y="327783"/>
                    <a:pt x="1550910" y="225926"/>
                    <a:pt x="1661853" y="130268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A0C77B5-3FAA-4D4F-9555-89D7516088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3402" y="3985"/>
              <a:ext cx="9767847" cy="6858000"/>
            </a:xfrm>
            <a:custGeom>
              <a:avLst/>
              <a:gdLst>
                <a:gd name="connsiteX0" fmla="*/ 7145704 w 9767847"/>
                <a:gd name="connsiteY0" fmla="*/ 0 h 6858000"/>
                <a:gd name="connsiteX1" fmla="*/ 7875738 w 9767847"/>
                <a:gd name="connsiteY1" fmla="*/ 0 h 6858000"/>
                <a:gd name="connsiteX2" fmla="*/ 7990553 w 9767847"/>
                <a:gd name="connsiteY2" fmla="*/ 85415 h 6858000"/>
                <a:gd name="connsiteX3" fmla="*/ 9767847 w 9767847"/>
                <a:gd name="connsiteY3" fmla="*/ 3653129 h 6858000"/>
                <a:gd name="connsiteX4" fmla="*/ 8652597 w 9767847"/>
                <a:gd name="connsiteY4" fmla="*/ 6594103 h 6858000"/>
                <a:gd name="connsiteX5" fmla="*/ 8399240 w 9767847"/>
                <a:gd name="connsiteY5" fmla="*/ 6858000 h 6858000"/>
                <a:gd name="connsiteX6" fmla="*/ 6766926 w 9767847"/>
                <a:gd name="connsiteY6" fmla="*/ 6858000 h 6858000"/>
                <a:gd name="connsiteX7" fmla="*/ 6804586 w 9767847"/>
                <a:gd name="connsiteY7" fmla="*/ 6821201 h 6858000"/>
                <a:gd name="connsiteX8" fmla="*/ 6881735 w 9767847"/>
                <a:gd name="connsiteY8" fmla="*/ 6745295 h 6858000"/>
                <a:gd name="connsiteX9" fmla="*/ 6958883 w 9767847"/>
                <a:gd name="connsiteY9" fmla="*/ 6668920 h 6858000"/>
                <a:gd name="connsiteX10" fmla="*/ 7267925 w 9767847"/>
                <a:gd name="connsiteY10" fmla="*/ 6359792 h 6858000"/>
                <a:gd name="connsiteX11" fmla="*/ 7424360 w 9767847"/>
                <a:gd name="connsiteY11" fmla="*/ 6204783 h 6858000"/>
                <a:gd name="connsiteX12" fmla="*/ 7504938 w 9767847"/>
                <a:gd name="connsiteY12" fmla="*/ 6126806 h 6858000"/>
                <a:gd name="connsiteX13" fmla="*/ 7546396 w 9767847"/>
                <a:gd name="connsiteY13" fmla="*/ 6087795 h 6858000"/>
                <a:gd name="connsiteX14" fmla="*/ 7588002 w 9767847"/>
                <a:gd name="connsiteY14" fmla="*/ 6049630 h 6858000"/>
                <a:gd name="connsiteX15" fmla="*/ 7631000 w 9767847"/>
                <a:gd name="connsiteY15" fmla="*/ 6010807 h 6858000"/>
                <a:gd name="connsiteX16" fmla="*/ 7675440 w 9767847"/>
                <a:gd name="connsiteY16" fmla="*/ 5972407 h 6858000"/>
                <a:gd name="connsiteX17" fmla="*/ 7720626 w 9767847"/>
                <a:gd name="connsiteY17" fmla="*/ 5934949 h 6858000"/>
                <a:gd name="connsiteX18" fmla="*/ 7766458 w 9767847"/>
                <a:gd name="connsiteY18" fmla="*/ 5898432 h 6858000"/>
                <a:gd name="connsiteX19" fmla="*/ 7955254 w 9767847"/>
                <a:gd name="connsiteY19" fmla="*/ 5760926 h 6858000"/>
                <a:gd name="connsiteX20" fmla="*/ 8352678 w 9767847"/>
                <a:gd name="connsiteY20" fmla="*/ 5521728 h 6858000"/>
                <a:gd name="connsiteX21" fmla="*/ 8451350 w 9767847"/>
                <a:gd name="connsiteY21" fmla="*/ 5469352 h 6858000"/>
                <a:gd name="connsiteX22" fmla="*/ 8548532 w 9767847"/>
                <a:gd name="connsiteY22" fmla="*/ 5417493 h 6858000"/>
                <a:gd name="connsiteX23" fmla="*/ 8729473 w 9767847"/>
                <a:gd name="connsiteY23" fmla="*/ 5314059 h 6858000"/>
                <a:gd name="connsiteX24" fmla="*/ 8770781 w 9767847"/>
                <a:gd name="connsiteY24" fmla="*/ 5287330 h 6858000"/>
                <a:gd name="connsiteX25" fmla="*/ 8790964 w 9767847"/>
                <a:gd name="connsiteY25" fmla="*/ 5273590 h 6858000"/>
                <a:gd name="connsiteX26" fmla="*/ 8810499 w 9767847"/>
                <a:gd name="connsiteY26" fmla="*/ 5259801 h 6858000"/>
                <a:gd name="connsiteX27" fmla="*/ 8883571 w 9767847"/>
                <a:gd name="connsiteY27" fmla="*/ 5202577 h 6858000"/>
                <a:gd name="connsiteX28" fmla="*/ 9006651 w 9767847"/>
                <a:gd name="connsiteY28" fmla="*/ 5074625 h 6858000"/>
                <a:gd name="connsiteX29" fmla="*/ 9033494 w 9767847"/>
                <a:gd name="connsiteY29" fmla="*/ 5038203 h 6858000"/>
                <a:gd name="connsiteX30" fmla="*/ 9040305 w 9767847"/>
                <a:gd name="connsiteY30" fmla="*/ 5028649 h 6858000"/>
                <a:gd name="connsiteX31" fmla="*/ 9046568 w 9767847"/>
                <a:gd name="connsiteY31" fmla="*/ 5019379 h 6858000"/>
                <a:gd name="connsiteX32" fmla="*/ 9058846 w 9767847"/>
                <a:gd name="connsiteY32" fmla="*/ 5000743 h 6858000"/>
                <a:gd name="connsiteX33" fmla="*/ 9104529 w 9767847"/>
                <a:gd name="connsiteY33" fmla="*/ 4922203 h 6858000"/>
                <a:gd name="connsiteX34" fmla="*/ 9181081 w 9767847"/>
                <a:gd name="connsiteY34" fmla="*/ 4748792 h 6858000"/>
                <a:gd name="connsiteX35" fmla="*/ 9240731 w 9767847"/>
                <a:gd name="connsiteY35" fmla="*/ 4561970 h 6858000"/>
                <a:gd name="connsiteX36" fmla="*/ 9265388 w 9767847"/>
                <a:gd name="connsiteY36" fmla="*/ 4465171 h 6858000"/>
                <a:gd name="connsiteX37" fmla="*/ 9276571 w 9767847"/>
                <a:gd name="connsiteY37" fmla="*/ 4416041 h 6858000"/>
                <a:gd name="connsiteX38" fmla="*/ 9281841 w 9767847"/>
                <a:gd name="connsiteY38" fmla="*/ 4391477 h 6858000"/>
                <a:gd name="connsiteX39" fmla="*/ 9286513 w 9767847"/>
                <a:gd name="connsiteY39" fmla="*/ 4368936 h 6858000"/>
                <a:gd name="connsiteX40" fmla="*/ 9296754 w 9767847"/>
                <a:gd name="connsiteY40" fmla="*/ 4316136 h 6858000"/>
                <a:gd name="connsiteX41" fmla="*/ 9301029 w 9767847"/>
                <a:gd name="connsiteY41" fmla="*/ 4293172 h 6858000"/>
                <a:gd name="connsiteX42" fmla="*/ 9302818 w 9767847"/>
                <a:gd name="connsiteY42" fmla="*/ 4282679 h 6858000"/>
                <a:gd name="connsiteX43" fmla="*/ 9304658 w 9767847"/>
                <a:gd name="connsiteY43" fmla="*/ 4270914 h 6858000"/>
                <a:gd name="connsiteX44" fmla="*/ 9312810 w 9767847"/>
                <a:gd name="connsiteY44" fmla="*/ 4220043 h 6858000"/>
                <a:gd name="connsiteX45" fmla="*/ 9316887 w 9767847"/>
                <a:gd name="connsiteY45" fmla="*/ 4194584 h 6858000"/>
                <a:gd name="connsiteX46" fmla="*/ 9318923 w 9767847"/>
                <a:gd name="connsiteY46" fmla="*/ 4181878 h 6858000"/>
                <a:gd name="connsiteX47" fmla="*/ 9320515 w 9767847"/>
                <a:gd name="connsiteY47" fmla="*/ 4168984 h 6858000"/>
                <a:gd name="connsiteX48" fmla="*/ 9332445 w 9767847"/>
                <a:gd name="connsiteY48" fmla="*/ 4069079 h 6858000"/>
                <a:gd name="connsiteX49" fmla="*/ 9336173 w 9767847"/>
                <a:gd name="connsiteY49" fmla="*/ 4022774 h 6858000"/>
                <a:gd name="connsiteX50" fmla="*/ 9340199 w 9767847"/>
                <a:gd name="connsiteY50" fmla="*/ 3969269 h 6858000"/>
                <a:gd name="connsiteX51" fmla="*/ 9347557 w 9767847"/>
                <a:gd name="connsiteY51" fmla="*/ 3770070 h 6858000"/>
                <a:gd name="connsiteX52" fmla="*/ 9346364 w 9767847"/>
                <a:gd name="connsiteY52" fmla="*/ 3669036 h 6858000"/>
                <a:gd name="connsiteX53" fmla="*/ 9344921 w 9767847"/>
                <a:gd name="connsiteY53" fmla="*/ 3619341 h 6858000"/>
                <a:gd name="connsiteX54" fmla="*/ 9344524 w 9767847"/>
                <a:gd name="connsiteY54" fmla="*/ 3607624 h 6858000"/>
                <a:gd name="connsiteX55" fmla="*/ 9343728 w 9767847"/>
                <a:gd name="connsiteY55" fmla="*/ 3594872 h 6858000"/>
                <a:gd name="connsiteX56" fmla="*/ 9342188 w 9767847"/>
                <a:gd name="connsiteY56" fmla="*/ 3569366 h 6858000"/>
                <a:gd name="connsiteX57" fmla="*/ 9339056 w 9767847"/>
                <a:gd name="connsiteY57" fmla="*/ 3518354 h 6858000"/>
                <a:gd name="connsiteX58" fmla="*/ 9334334 w 9767847"/>
                <a:gd name="connsiteY58" fmla="*/ 3467155 h 6858000"/>
                <a:gd name="connsiteX59" fmla="*/ 9329363 w 9767847"/>
                <a:gd name="connsiteY59" fmla="*/ 3415908 h 6858000"/>
                <a:gd name="connsiteX60" fmla="*/ 9328319 w 9767847"/>
                <a:gd name="connsiteY60" fmla="*/ 3404755 h 6858000"/>
                <a:gd name="connsiteX61" fmla="*/ 9327177 w 9767847"/>
                <a:gd name="connsiteY61" fmla="*/ 3394214 h 6858000"/>
                <a:gd name="connsiteX62" fmla="*/ 9324293 w 9767847"/>
                <a:gd name="connsiteY62" fmla="*/ 3370872 h 6858000"/>
                <a:gd name="connsiteX63" fmla="*/ 9320763 w 9767847"/>
                <a:gd name="connsiteY63" fmla="*/ 3344427 h 6858000"/>
                <a:gd name="connsiteX64" fmla="*/ 9317184 w 9767847"/>
                <a:gd name="connsiteY64" fmla="*/ 3315343 h 6858000"/>
                <a:gd name="connsiteX65" fmla="*/ 9311021 w 9767847"/>
                <a:gd name="connsiteY65" fmla="*/ 3270309 h 6858000"/>
                <a:gd name="connsiteX66" fmla="*/ 9302719 w 9767847"/>
                <a:gd name="connsiteY66" fmla="*/ 3219815 h 6858000"/>
                <a:gd name="connsiteX67" fmla="*/ 9293970 w 9767847"/>
                <a:gd name="connsiteY67" fmla="*/ 3169887 h 6858000"/>
                <a:gd name="connsiteX68" fmla="*/ 9252065 w 9767847"/>
                <a:gd name="connsiteY68" fmla="*/ 2971205 h 6858000"/>
                <a:gd name="connsiteX69" fmla="*/ 9227211 w 9767847"/>
                <a:gd name="connsiteY69" fmla="*/ 2872571 h 6858000"/>
                <a:gd name="connsiteX70" fmla="*/ 9220699 w 9767847"/>
                <a:gd name="connsiteY70" fmla="*/ 2848524 h 6858000"/>
                <a:gd name="connsiteX71" fmla="*/ 9213740 w 9767847"/>
                <a:gd name="connsiteY71" fmla="*/ 2824289 h 6858000"/>
                <a:gd name="connsiteX72" fmla="*/ 9199374 w 9767847"/>
                <a:gd name="connsiteY72" fmla="*/ 2775536 h 6858000"/>
                <a:gd name="connsiteX73" fmla="*/ 9061829 w 9767847"/>
                <a:gd name="connsiteY73" fmla="*/ 2389515 h 6858000"/>
                <a:gd name="connsiteX74" fmla="*/ 8978865 w 9767847"/>
                <a:gd name="connsiteY74" fmla="*/ 2200953 h 6858000"/>
                <a:gd name="connsiteX75" fmla="*/ 8956694 w 9767847"/>
                <a:gd name="connsiteY75" fmla="*/ 2154317 h 6858000"/>
                <a:gd name="connsiteX76" fmla="*/ 8934176 w 9767847"/>
                <a:gd name="connsiteY76" fmla="*/ 2108012 h 6858000"/>
                <a:gd name="connsiteX77" fmla="*/ 8887151 w 9767847"/>
                <a:gd name="connsiteY77" fmla="*/ 2015448 h 6858000"/>
                <a:gd name="connsiteX78" fmla="*/ 8787533 w 9767847"/>
                <a:gd name="connsiteY78" fmla="*/ 1832625 h 6858000"/>
                <a:gd name="connsiteX79" fmla="*/ 8761485 w 9767847"/>
                <a:gd name="connsiteY79" fmla="*/ 1787496 h 6858000"/>
                <a:gd name="connsiteX80" fmla="*/ 8734791 w 9767847"/>
                <a:gd name="connsiteY80" fmla="*/ 1741991 h 6858000"/>
                <a:gd name="connsiteX81" fmla="*/ 8680808 w 9767847"/>
                <a:gd name="connsiteY81" fmla="*/ 1652910 h 6858000"/>
                <a:gd name="connsiteX82" fmla="*/ 8567024 w 9767847"/>
                <a:gd name="connsiteY82" fmla="*/ 1477004 h 6858000"/>
                <a:gd name="connsiteX83" fmla="*/ 8537446 w 9767847"/>
                <a:gd name="connsiteY83" fmla="*/ 1433428 h 6858000"/>
                <a:gd name="connsiteX84" fmla="*/ 8507423 w 9767847"/>
                <a:gd name="connsiteY84" fmla="*/ 1389994 h 6858000"/>
                <a:gd name="connsiteX85" fmla="*/ 8446529 w 9767847"/>
                <a:gd name="connsiteY85" fmla="*/ 1304393 h 6858000"/>
                <a:gd name="connsiteX86" fmla="*/ 8319224 w 9767847"/>
                <a:gd name="connsiteY86" fmla="*/ 1135124 h 6858000"/>
                <a:gd name="connsiteX87" fmla="*/ 8286366 w 9767847"/>
                <a:gd name="connsiteY87" fmla="*/ 1093148 h 6858000"/>
                <a:gd name="connsiteX88" fmla="*/ 8270161 w 9767847"/>
                <a:gd name="connsiteY88" fmla="*/ 1072538 h 6858000"/>
                <a:gd name="connsiteX89" fmla="*/ 8253856 w 9767847"/>
                <a:gd name="connsiteY89" fmla="*/ 1052254 h 6858000"/>
                <a:gd name="connsiteX90" fmla="*/ 8186352 w 9767847"/>
                <a:gd name="connsiteY90" fmla="*/ 970373 h 6858000"/>
                <a:gd name="connsiteX91" fmla="*/ 8046768 w 9767847"/>
                <a:gd name="connsiteY91" fmla="*/ 809527 h 6858000"/>
                <a:gd name="connsiteX92" fmla="*/ 8010927 w 9767847"/>
                <a:gd name="connsiteY92" fmla="*/ 769951 h 6858000"/>
                <a:gd name="connsiteX93" fmla="*/ 7974788 w 9767847"/>
                <a:gd name="connsiteY93" fmla="*/ 730751 h 6858000"/>
                <a:gd name="connsiteX94" fmla="*/ 7901070 w 9767847"/>
                <a:gd name="connsiteY94" fmla="*/ 652823 h 6858000"/>
                <a:gd name="connsiteX95" fmla="*/ 7750054 w 9767847"/>
                <a:gd name="connsiteY95" fmla="*/ 501106 h 6858000"/>
                <a:gd name="connsiteX96" fmla="*/ 7592277 w 9767847"/>
                <a:gd name="connsiteY96" fmla="*/ 355319 h 6858000"/>
                <a:gd name="connsiteX97" fmla="*/ 7257734 w 9767847"/>
                <a:gd name="connsiteY97" fmla="*/ 81062 h 6858000"/>
                <a:gd name="connsiteX98" fmla="*/ 1892109 w 9767847"/>
                <a:gd name="connsiteY98" fmla="*/ 0 h 6858000"/>
                <a:gd name="connsiteX99" fmla="*/ 2298402 w 9767847"/>
                <a:gd name="connsiteY99" fmla="*/ 0 h 6858000"/>
                <a:gd name="connsiteX100" fmla="*/ 2135542 w 9767847"/>
                <a:gd name="connsiteY100" fmla="*/ 121879 h 6858000"/>
                <a:gd name="connsiteX101" fmla="*/ 1969576 w 9767847"/>
                <a:gd name="connsiteY101" fmla="*/ 259084 h 6858000"/>
                <a:gd name="connsiteX102" fmla="*/ 1659938 w 9767847"/>
                <a:gd name="connsiteY102" fmla="*/ 553953 h 6858000"/>
                <a:gd name="connsiteX103" fmla="*/ 729383 w 9767847"/>
                <a:gd name="connsiteY103" fmla="*/ 1940578 h 6858000"/>
                <a:gd name="connsiteX104" fmla="*/ 578465 w 9767847"/>
                <a:gd name="connsiteY104" fmla="*/ 2324905 h 6858000"/>
                <a:gd name="connsiteX105" fmla="*/ 465080 w 9767847"/>
                <a:gd name="connsiteY105" fmla="*/ 2718973 h 6858000"/>
                <a:gd name="connsiteX106" fmla="*/ 423820 w 9767847"/>
                <a:gd name="connsiteY106" fmla="*/ 2919535 h 6858000"/>
                <a:gd name="connsiteX107" fmla="*/ 392355 w 9767847"/>
                <a:gd name="connsiteY107" fmla="*/ 3122169 h 6858000"/>
                <a:gd name="connsiteX108" fmla="*/ 358801 w 9767847"/>
                <a:gd name="connsiteY108" fmla="*/ 3531013 h 6858000"/>
                <a:gd name="connsiteX109" fmla="*/ 410350 w 9767847"/>
                <a:gd name="connsiteY109" fmla="*/ 4352324 h 6858000"/>
                <a:gd name="connsiteX110" fmla="*/ 449022 w 9767847"/>
                <a:gd name="connsiteY110" fmla="*/ 4555147 h 6858000"/>
                <a:gd name="connsiteX111" fmla="*/ 498882 w 9767847"/>
                <a:gd name="connsiteY111" fmla="*/ 4756463 h 6858000"/>
                <a:gd name="connsiteX112" fmla="*/ 559775 w 9767847"/>
                <a:gd name="connsiteY112" fmla="*/ 4955755 h 6858000"/>
                <a:gd name="connsiteX113" fmla="*/ 631406 w 9767847"/>
                <a:gd name="connsiteY113" fmla="*/ 5152084 h 6858000"/>
                <a:gd name="connsiteX114" fmla="*/ 1023461 w 9767847"/>
                <a:gd name="connsiteY114" fmla="*/ 5898055 h 6858000"/>
                <a:gd name="connsiteX115" fmla="*/ 1575880 w 9767847"/>
                <a:gd name="connsiteY115" fmla="*/ 6551744 h 6858000"/>
                <a:gd name="connsiteX116" fmla="*/ 1905228 w 9767847"/>
                <a:gd name="connsiteY116" fmla="*/ 6833566 h 6858000"/>
                <a:gd name="connsiteX117" fmla="*/ 1938629 w 9767847"/>
                <a:gd name="connsiteY117" fmla="*/ 6858000 h 6858000"/>
                <a:gd name="connsiteX118" fmla="*/ 1368607 w 9767847"/>
                <a:gd name="connsiteY118" fmla="*/ 6858000 h 6858000"/>
                <a:gd name="connsiteX119" fmla="*/ 1115251 w 9767847"/>
                <a:gd name="connsiteY119" fmla="*/ 6594103 h 6858000"/>
                <a:gd name="connsiteX120" fmla="*/ 0 w 9767847"/>
                <a:gd name="connsiteY120" fmla="*/ 3653129 h 6858000"/>
                <a:gd name="connsiteX121" fmla="*/ 1777294 w 9767847"/>
                <a:gd name="connsiteY121" fmla="*/ 8541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</a:cxnLst>
              <a:rect l="l" t="t" r="r" b="b"/>
              <a:pathLst>
                <a:path w="9767847" h="6858000">
                  <a:moveTo>
                    <a:pt x="7145704" y="0"/>
                  </a:moveTo>
                  <a:lnTo>
                    <a:pt x="7875738" y="0"/>
                  </a:lnTo>
                  <a:lnTo>
                    <a:pt x="7990553" y="85415"/>
                  </a:lnTo>
                  <a:cubicBezTo>
                    <a:pt x="9075991" y="933432"/>
                    <a:pt x="9767847" y="2216793"/>
                    <a:pt x="9767847" y="3653129"/>
                  </a:cubicBezTo>
                  <a:cubicBezTo>
                    <a:pt x="9767847" y="4770280"/>
                    <a:pt x="9349317" y="5794890"/>
                    <a:pt x="8652597" y="6594103"/>
                  </a:cubicBezTo>
                  <a:lnTo>
                    <a:pt x="8399240" y="6858000"/>
                  </a:lnTo>
                  <a:lnTo>
                    <a:pt x="6766926" y="6858000"/>
                  </a:lnTo>
                  <a:lnTo>
                    <a:pt x="6804586" y="6821201"/>
                  </a:lnTo>
                  <a:lnTo>
                    <a:pt x="6881735" y="6745295"/>
                  </a:lnTo>
                  <a:cubicBezTo>
                    <a:pt x="6907435" y="6719979"/>
                    <a:pt x="6933134" y="6694896"/>
                    <a:pt x="6958883" y="6668920"/>
                  </a:cubicBezTo>
                  <a:lnTo>
                    <a:pt x="7267925" y="6359792"/>
                  </a:lnTo>
                  <a:lnTo>
                    <a:pt x="7424360" y="6204783"/>
                  </a:lnTo>
                  <a:cubicBezTo>
                    <a:pt x="7450754" y="6178900"/>
                    <a:pt x="7477598" y="6152829"/>
                    <a:pt x="7504938" y="6126806"/>
                  </a:cubicBezTo>
                  <a:lnTo>
                    <a:pt x="7546396" y="6087795"/>
                  </a:lnTo>
                  <a:cubicBezTo>
                    <a:pt x="7560264" y="6074901"/>
                    <a:pt x="7574780" y="6061630"/>
                    <a:pt x="7588002" y="6049630"/>
                  </a:cubicBezTo>
                  <a:lnTo>
                    <a:pt x="7631000" y="6010807"/>
                  </a:lnTo>
                  <a:lnTo>
                    <a:pt x="7675440" y="5972407"/>
                  </a:lnTo>
                  <a:cubicBezTo>
                    <a:pt x="7690404" y="5959796"/>
                    <a:pt x="7705564" y="5947419"/>
                    <a:pt x="7720626" y="5934949"/>
                  </a:cubicBezTo>
                  <a:cubicBezTo>
                    <a:pt x="7735738" y="5922525"/>
                    <a:pt x="7751197" y="5910619"/>
                    <a:pt x="7766458" y="5898432"/>
                  </a:cubicBezTo>
                  <a:cubicBezTo>
                    <a:pt x="7827949" y="5850290"/>
                    <a:pt x="7890979" y="5804597"/>
                    <a:pt x="7955254" y="5760926"/>
                  </a:cubicBezTo>
                  <a:cubicBezTo>
                    <a:pt x="8083800" y="5673632"/>
                    <a:pt x="8216872" y="5594434"/>
                    <a:pt x="8352678" y="5521728"/>
                  </a:cubicBezTo>
                  <a:lnTo>
                    <a:pt x="8451350" y="5469352"/>
                  </a:lnTo>
                  <a:lnTo>
                    <a:pt x="8548532" y="5417493"/>
                  </a:lnTo>
                  <a:cubicBezTo>
                    <a:pt x="8612110" y="5383188"/>
                    <a:pt x="8673251" y="5349306"/>
                    <a:pt x="8729473" y="5314059"/>
                  </a:cubicBezTo>
                  <a:cubicBezTo>
                    <a:pt x="8743591" y="5305213"/>
                    <a:pt x="8757161" y="5296459"/>
                    <a:pt x="8770781" y="5287330"/>
                  </a:cubicBezTo>
                  <a:cubicBezTo>
                    <a:pt x="8777591" y="5282765"/>
                    <a:pt x="8784451" y="5278201"/>
                    <a:pt x="8790964" y="5273590"/>
                  </a:cubicBezTo>
                  <a:cubicBezTo>
                    <a:pt x="8797574" y="5268977"/>
                    <a:pt x="8804235" y="5264412"/>
                    <a:pt x="8810499" y="5259801"/>
                  </a:cubicBezTo>
                  <a:cubicBezTo>
                    <a:pt x="8835999" y="5241401"/>
                    <a:pt x="8860407" y="5222389"/>
                    <a:pt x="8883571" y="5202577"/>
                  </a:cubicBezTo>
                  <a:cubicBezTo>
                    <a:pt x="8929900" y="5162954"/>
                    <a:pt x="8971258" y="5120413"/>
                    <a:pt x="9006651" y="5074625"/>
                  </a:cubicBezTo>
                  <a:cubicBezTo>
                    <a:pt x="9015351" y="5063426"/>
                    <a:pt x="9024398" y="5050955"/>
                    <a:pt x="9033494" y="5038203"/>
                  </a:cubicBezTo>
                  <a:lnTo>
                    <a:pt x="9040305" y="5028649"/>
                  </a:lnTo>
                  <a:lnTo>
                    <a:pt x="9046568" y="5019379"/>
                  </a:lnTo>
                  <a:cubicBezTo>
                    <a:pt x="9050743" y="5013261"/>
                    <a:pt x="9054819" y="5007050"/>
                    <a:pt x="9058846" y="5000743"/>
                  </a:cubicBezTo>
                  <a:cubicBezTo>
                    <a:pt x="9075002" y="4975615"/>
                    <a:pt x="9090212" y="4949403"/>
                    <a:pt x="9104529" y="4922203"/>
                  </a:cubicBezTo>
                  <a:cubicBezTo>
                    <a:pt x="9133211" y="4867850"/>
                    <a:pt x="9158313" y="4809545"/>
                    <a:pt x="9181081" y="4748792"/>
                  </a:cubicBezTo>
                  <a:cubicBezTo>
                    <a:pt x="9203748" y="4688276"/>
                    <a:pt x="9223383" y="4625876"/>
                    <a:pt x="9240731" y="4561970"/>
                  </a:cubicBezTo>
                  <a:cubicBezTo>
                    <a:pt x="9249481" y="4530064"/>
                    <a:pt x="9257682" y="4497782"/>
                    <a:pt x="9265388" y="4465171"/>
                  </a:cubicBezTo>
                  <a:cubicBezTo>
                    <a:pt x="9269215" y="4448842"/>
                    <a:pt x="9272943" y="4432465"/>
                    <a:pt x="9276571" y="4416041"/>
                  </a:cubicBezTo>
                  <a:lnTo>
                    <a:pt x="9281841" y="4391477"/>
                  </a:lnTo>
                  <a:lnTo>
                    <a:pt x="9286513" y="4368936"/>
                  </a:lnTo>
                  <a:lnTo>
                    <a:pt x="9296754" y="4316136"/>
                  </a:lnTo>
                  <a:lnTo>
                    <a:pt x="9301029" y="4293172"/>
                  </a:lnTo>
                  <a:lnTo>
                    <a:pt x="9302818" y="4282679"/>
                  </a:lnTo>
                  <a:lnTo>
                    <a:pt x="9304658" y="4270914"/>
                  </a:lnTo>
                  <a:lnTo>
                    <a:pt x="9312810" y="4220043"/>
                  </a:lnTo>
                  <a:lnTo>
                    <a:pt x="9316887" y="4194584"/>
                  </a:lnTo>
                  <a:lnTo>
                    <a:pt x="9318923" y="4181878"/>
                  </a:lnTo>
                  <a:cubicBezTo>
                    <a:pt x="9319570" y="4177644"/>
                    <a:pt x="9319969" y="4173267"/>
                    <a:pt x="9320515" y="4168984"/>
                  </a:cubicBezTo>
                  <a:lnTo>
                    <a:pt x="9332445" y="4069079"/>
                  </a:lnTo>
                  <a:cubicBezTo>
                    <a:pt x="9333836" y="4056468"/>
                    <a:pt x="9334880" y="4040986"/>
                    <a:pt x="9336173" y="4022774"/>
                  </a:cubicBezTo>
                  <a:lnTo>
                    <a:pt x="9340199" y="3969269"/>
                  </a:lnTo>
                  <a:cubicBezTo>
                    <a:pt x="9345071" y="3903904"/>
                    <a:pt x="9347358" y="3837081"/>
                    <a:pt x="9347557" y="3770070"/>
                  </a:cubicBezTo>
                  <a:cubicBezTo>
                    <a:pt x="9347656" y="3736518"/>
                    <a:pt x="9347209" y="3702871"/>
                    <a:pt x="9346364" y="3669036"/>
                  </a:cubicBezTo>
                  <a:lnTo>
                    <a:pt x="9344921" y="3619341"/>
                  </a:lnTo>
                  <a:lnTo>
                    <a:pt x="9344524" y="3607624"/>
                  </a:lnTo>
                  <a:lnTo>
                    <a:pt x="9343728" y="3594872"/>
                  </a:lnTo>
                  <a:lnTo>
                    <a:pt x="9342188" y="3569366"/>
                  </a:lnTo>
                  <a:lnTo>
                    <a:pt x="9339056" y="3518354"/>
                  </a:lnTo>
                  <a:cubicBezTo>
                    <a:pt x="9337914" y="3501319"/>
                    <a:pt x="9335874" y="3484236"/>
                    <a:pt x="9334334" y="3467155"/>
                  </a:cubicBezTo>
                  <a:lnTo>
                    <a:pt x="9329363" y="3415908"/>
                  </a:lnTo>
                  <a:lnTo>
                    <a:pt x="9328319" y="3404755"/>
                  </a:lnTo>
                  <a:lnTo>
                    <a:pt x="9327177" y="3394214"/>
                  </a:lnTo>
                  <a:lnTo>
                    <a:pt x="9324293" y="3370872"/>
                  </a:lnTo>
                  <a:lnTo>
                    <a:pt x="9320763" y="3344427"/>
                  </a:lnTo>
                  <a:lnTo>
                    <a:pt x="9317184" y="3315343"/>
                  </a:lnTo>
                  <a:cubicBezTo>
                    <a:pt x="9315594" y="3300991"/>
                    <a:pt x="9313506" y="3286404"/>
                    <a:pt x="9311021" y="3270309"/>
                  </a:cubicBezTo>
                  <a:lnTo>
                    <a:pt x="9302719" y="3219815"/>
                  </a:lnTo>
                  <a:cubicBezTo>
                    <a:pt x="9299936" y="3203157"/>
                    <a:pt x="9297003" y="3186498"/>
                    <a:pt x="9293970" y="3169887"/>
                  </a:cubicBezTo>
                  <a:cubicBezTo>
                    <a:pt x="9281891" y="3103393"/>
                    <a:pt x="9267674" y="3037182"/>
                    <a:pt x="9252065" y="2971205"/>
                  </a:cubicBezTo>
                  <a:cubicBezTo>
                    <a:pt x="9244261" y="2938265"/>
                    <a:pt x="9235959" y="2905371"/>
                    <a:pt x="9227211" y="2872571"/>
                  </a:cubicBezTo>
                  <a:lnTo>
                    <a:pt x="9220699" y="2848524"/>
                  </a:lnTo>
                  <a:lnTo>
                    <a:pt x="9213740" y="2824289"/>
                  </a:lnTo>
                  <a:cubicBezTo>
                    <a:pt x="9209216" y="2808147"/>
                    <a:pt x="9204345" y="2791866"/>
                    <a:pt x="9199374" y="2775536"/>
                  </a:cubicBezTo>
                  <a:cubicBezTo>
                    <a:pt x="9159855" y="2645184"/>
                    <a:pt x="9114272" y="2516197"/>
                    <a:pt x="9061829" y="2389515"/>
                  </a:cubicBezTo>
                  <a:cubicBezTo>
                    <a:pt x="9035582" y="2326175"/>
                    <a:pt x="9008043" y="2263258"/>
                    <a:pt x="8978865" y="2200953"/>
                  </a:cubicBezTo>
                  <a:lnTo>
                    <a:pt x="8956694" y="2154317"/>
                  </a:lnTo>
                  <a:lnTo>
                    <a:pt x="8934176" y="2108012"/>
                  </a:lnTo>
                  <a:cubicBezTo>
                    <a:pt x="8918915" y="2077189"/>
                    <a:pt x="8903157" y="2046130"/>
                    <a:pt x="8887151" y="2015448"/>
                  </a:cubicBezTo>
                  <a:cubicBezTo>
                    <a:pt x="8854988" y="1953989"/>
                    <a:pt x="8822082" y="1892908"/>
                    <a:pt x="8787533" y="1832625"/>
                  </a:cubicBezTo>
                  <a:lnTo>
                    <a:pt x="8761485" y="1787496"/>
                  </a:lnTo>
                  <a:lnTo>
                    <a:pt x="8734791" y="1741991"/>
                  </a:lnTo>
                  <a:cubicBezTo>
                    <a:pt x="8717047" y="1711921"/>
                    <a:pt x="8699200" y="1682461"/>
                    <a:pt x="8680808" y="1652910"/>
                  </a:cubicBezTo>
                  <a:cubicBezTo>
                    <a:pt x="8644322" y="1593756"/>
                    <a:pt x="8606194" y="1535216"/>
                    <a:pt x="8567024" y="1477004"/>
                  </a:cubicBezTo>
                  <a:lnTo>
                    <a:pt x="8537446" y="1433428"/>
                  </a:lnTo>
                  <a:lnTo>
                    <a:pt x="8507423" y="1389994"/>
                  </a:lnTo>
                  <a:cubicBezTo>
                    <a:pt x="8487390" y="1361382"/>
                    <a:pt x="8467158" y="1332817"/>
                    <a:pt x="8446529" y="1304393"/>
                  </a:cubicBezTo>
                  <a:cubicBezTo>
                    <a:pt x="8405271" y="1247595"/>
                    <a:pt x="8362718" y="1191218"/>
                    <a:pt x="8319224" y="1135124"/>
                  </a:cubicBezTo>
                  <a:lnTo>
                    <a:pt x="8286366" y="1093148"/>
                  </a:lnTo>
                  <a:lnTo>
                    <a:pt x="8270161" y="1072538"/>
                  </a:lnTo>
                  <a:lnTo>
                    <a:pt x="8253856" y="1052254"/>
                  </a:lnTo>
                  <a:cubicBezTo>
                    <a:pt x="8231636" y="1024773"/>
                    <a:pt x="8209117" y="997479"/>
                    <a:pt x="8186352" y="970373"/>
                  </a:cubicBezTo>
                  <a:cubicBezTo>
                    <a:pt x="8140917" y="916020"/>
                    <a:pt x="8094240" y="862515"/>
                    <a:pt x="8046768" y="809527"/>
                  </a:cubicBezTo>
                  <a:lnTo>
                    <a:pt x="8010927" y="769951"/>
                  </a:lnTo>
                  <a:lnTo>
                    <a:pt x="7974788" y="730751"/>
                  </a:lnTo>
                  <a:cubicBezTo>
                    <a:pt x="7950382" y="704587"/>
                    <a:pt x="7925824" y="678563"/>
                    <a:pt x="7901070" y="652823"/>
                  </a:cubicBezTo>
                  <a:cubicBezTo>
                    <a:pt x="7851510" y="601387"/>
                    <a:pt x="7801404" y="550612"/>
                    <a:pt x="7750054" y="501106"/>
                  </a:cubicBezTo>
                  <a:cubicBezTo>
                    <a:pt x="7698902" y="451742"/>
                    <a:pt x="7645913" y="403036"/>
                    <a:pt x="7592277" y="355319"/>
                  </a:cubicBezTo>
                  <a:cubicBezTo>
                    <a:pt x="7484856" y="259884"/>
                    <a:pt x="7373308" y="168402"/>
                    <a:pt x="7257734" y="81062"/>
                  </a:cubicBezTo>
                  <a:close/>
                  <a:moveTo>
                    <a:pt x="1892109" y="0"/>
                  </a:moveTo>
                  <a:lnTo>
                    <a:pt x="2298402" y="0"/>
                  </a:lnTo>
                  <a:lnTo>
                    <a:pt x="2135542" y="121879"/>
                  </a:lnTo>
                  <a:cubicBezTo>
                    <a:pt x="2078998" y="166378"/>
                    <a:pt x="2023659" y="212143"/>
                    <a:pt x="1969576" y="259084"/>
                  </a:cubicBezTo>
                  <a:cubicBezTo>
                    <a:pt x="1861309" y="352918"/>
                    <a:pt x="1758064" y="451412"/>
                    <a:pt x="1659938" y="553953"/>
                  </a:cubicBezTo>
                  <a:cubicBezTo>
                    <a:pt x="1266987" y="964444"/>
                    <a:pt x="953820" y="1435593"/>
                    <a:pt x="729383" y="1940578"/>
                  </a:cubicBezTo>
                  <a:cubicBezTo>
                    <a:pt x="673260" y="2066459"/>
                    <a:pt x="622855" y="2195070"/>
                    <a:pt x="578465" y="2324905"/>
                  </a:cubicBezTo>
                  <a:cubicBezTo>
                    <a:pt x="534125" y="2454785"/>
                    <a:pt x="496147" y="2586314"/>
                    <a:pt x="465080" y="2718973"/>
                  </a:cubicBezTo>
                  <a:cubicBezTo>
                    <a:pt x="449769" y="2785089"/>
                    <a:pt x="435850" y="2852289"/>
                    <a:pt x="423820" y="2919535"/>
                  </a:cubicBezTo>
                  <a:cubicBezTo>
                    <a:pt x="411840" y="2986829"/>
                    <a:pt x="401054" y="3054358"/>
                    <a:pt x="392355" y="3122169"/>
                  </a:cubicBezTo>
                  <a:cubicBezTo>
                    <a:pt x="374509" y="3257744"/>
                    <a:pt x="363424" y="3393978"/>
                    <a:pt x="358801" y="3531013"/>
                  </a:cubicBezTo>
                  <a:cubicBezTo>
                    <a:pt x="349009" y="3804941"/>
                    <a:pt x="366357" y="4079668"/>
                    <a:pt x="410350" y="4352324"/>
                  </a:cubicBezTo>
                  <a:cubicBezTo>
                    <a:pt x="421286" y="4420230"/>
                    <a:pt x="434209" y="4487758"/>
                    <a:pt x="449022" y="4555147"/>
                  </a:cubicBezTo>
                  <a:cubicBezTo>
                    <a:pt x="463737" y="4622534"/>
                    <a:pt x="480389" y="4689686"/>
                    <a:pt x="498882" y="4756463"/>
                  </a:cubicBezTo>
                  <a:cubicBezTo>
                    <a:pt x="517373" y="4823239"/>
                    <a:pt x="537704" y="4889733"/>
                    <a:pt x="559775" y="4955755"/>
                  </a:cubicBezTo>
                  <a:cubicBezTo>
                    <a:pt x="581946" y="5021873"/>
                    <a:pt x="605358" y="5087473"/>
                    <a:pt x="631406" y="5152084"/>
                  </a:cubicBezTo>
                  <a:cubicBezTo>
                    <a:pt x="734055" y="5411706"/>
                    <a:pt x="865188" y="5662668"/>
                    <a:pt x="1023461" y="5898055"/>
                  </a:cubicBezTo>
                  <a:cubicBezTo>
                    <a:pt x="1181487" y="6133676"/>
                    <a:pt x="1367051" y="6353345"/>
                    <a:pt x="1575880" y="6551744"/>
                  </a:cubicBezTo>
                  <a:cubicBezTo>
                    <a:pt x="1680269" y="6651014"/>
                    <a:pt x="1790338" y="6745037"/>
                    <a:pt x="1905228" y="6833566"/>
                  </a:cubicBezTo>
                  <a:lnTo>
                    <a:pt x="1938629" y="6858000"/>
                  </a:lnTo>
                  <a:lnTo>
                    <a:pt x="1368607" y="6858000"/>
                  </a:lnTo>
                  <a:lnTo>
                    <a:pt x="1115251" y="6594103"/>
                  </a:lnTo>
                  <a:cubicBezTo>
                    <a:pt x="418530" y="5794890"/>
                    <a:pt x="0" y="4770280"/>
                    <a:pt x="0" y="3653129"/>
                  </a:cubicBezTo>
                  <a:cubicBezTo>
                    <a:pt x="0" y="2216793"/>
                    <a:pt x="691856" y="933432"/>
                    <a:pt x="1777294" y="85415"/>
                  </a:cubicBezTo>
                  <a:close/>
                </a:path>
              </a:pathLst>
            </a:custGeom>
            <a:solidFill>
              <a:schemeClr val="bg1">
                <a:alpha val="51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lt1"/>
                </a:solidFill>
              </a:endParaRP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5F0C96D1-A8B7-4C8E-9997-D823FD1591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8434" y="3985"/>
              <a:ext cx="9747620" cy="6858000"/>
            </a:xfrm>
            <a:custGeom>
              <a:avLst/>
              <a:gdLst>
                <a:gd name="connsiteX0" fmla="*/ 7235453 w 9747620"/>
                <a:gd name="connsiteY0" fmla="*/ 0 h 6858000"/>
                <a:gd name="connsiteX1" fmla="*/ 7548130 w 9747620"/>
                <a:gd name="connsiteY1" fmla="*/ 0 h 6858000"/>
                <a:gd name="connsiteX2" fmla="*/ 7710334 w 9747620"/>
                <a:gd name="connsiteY2" fmla="*/ 111973 h 6858000"/>
                <a:gd name="connsiteX3" fmla="*/ 7889188 w 9747620"/>
                <a:gd name="connsiteY3" fmla="*/ 251542 h 6858000"/>
                <a:gd name="connsiteX4" fmla="*/ 8061828 w 9747620"/>
                <a:gd name="connsiteY4" fmla="*/ 398586 h 6858000"/>
                <a:gd name="connsiteX5" fmla="*/ 8145637 w 9747620"/>
                <a:gd name="connsiteY5" fmla="*/ 474218 h 6858000"/>
                <a:gd name="connsiteX6" fmla="*/ 8187242 w 9747620"/>
                <a:gd name="connsiteY6" fmla="*/ 512753 h 6858000"/>
                <a:gd name="connsiteX7" fmla="*/ 8228402 w 9747620"/>
                <a:gd name="connsiteY7" fmla="*/ 551575 h 6858000"/>
                <a:gd name="connsiteX8" fmla="*/ 8389211 w 9747620"/>
                <a:gd name="connsiteY8" fmla="*/ 710937 h 6858000"/>
                <a:gd name="connsiteX9" fmla="*/ 8467206 w 9747620"/>
                <a:gd name="connsiteY9" fmla="*/ 793088 h 6858000"/>
                <a:gd name="connsiteX10" fmla="*/ 8486791 w 9747620"/>
                <a:gd name="connsiteY10" fmla="*/ 814223 h 6858000"/>
                <a:gd name="connsiteX11" fmla="*/ 8505979 w 9747620"/>
                <a:gd name="connsiteY11" fmla="*/ 835409 h 6858000"/>
                <a:gd name="connsiteX12" fmla="*/ 8543509 w 9747620"/>
                <a:gd name="connsiteY12" fmla="*/ 877346 h 6858000"/>
                <a:gd name="connsiteX13" fmla="*/ 8690549 w 9747620"/>
                <a:gd name="connsiteY13" fmla="*/ 1048978 h 6858000"/>
                <a:gd name="connsiteX14" fmla="*/ 8761732 w 9747620"/>
                <a:gd name="connsiteY14" fmla="*/ 1137502 h 6858000"/>
                <a:gd name="connsiteX15" fmla="*/ 8796379 w 9747620"/>
                <a:gd name="connsiteY15" fmla="*/ 1182077 h 6858000"/>
                <a:gd name="connsiteX16" fmla="*/ 8830678 w 9747620"/>
                <a:gd name="connsiteY16" fmla="*/ 1226986 h 6858000"/>
                <a:gd name="connsiteX17" fmla="*/ 8963353 w 9747620"/>
                <a:gd name="connsiteY17" fmla="*/ 1410936 h 6858000"/>
                <a:gd name="connsiteX18" fmla="*/ 9026483 w 9747620"/>
                <a:gd name="connsiteY18" fmla="*/ 1505499 h 6858000"/>
                <a:gd name="connsiteX19" fmla="*/ 9057004 w 9747620"/>
                <a:gd name="connsiteY19" fmla="*/ 1552613 h 6858000"/>
                <a:gd name="connsiteX20" fmla="*/ 9087278 w 9747620"/>
                <a:gd name="connsiteY20" fmla="*/ 1600542 h 6858000"/>
                <a:gd name="connsiteX21" fmla="*/ 9202851 w 9747620"/>
                <a:gd name="connsiteY21" fmla="*/ 1795515 h 6858000"/>
                <a:gd name="connsiteX22" fmla="*/ 9257332 w 9747620"/>
                <a:gd name="connsiteY22" fmla="*/ 1894920 h 6858000"/>
                <a:gd name="connsiteX23" fmla="*/ 9283778 w 9747620"/>
                <a:gd name="connsiteY23" fmla="*/ 1945436 h 6858000"/>
                <a:gd name="connsiteX24" fmla="*/ 9309428 w 9747620"/>
                <a:gd name="connsiteY24" fmla="*/ 1996193 h 6858000"/>
                <a:gd name="connsiteX25" fmla="*/ 9405714 w 9747620"/>
                <a:gd name="connsiteY25" fmla="*/ 2202191 h 6858000"/>
                <a:gd name="connsiteX26" fmla="*/ 9566524 w 9747620"/>
                <a:gd name="connsiteY26" fmla="*/ 2627653 h 6858000"/>
                <a:gd name="connsiteX27" fmla="*/ 9583573 w 9747620"/>
                <a:gd name="connsiteY27" fmla="*/ 2682195 h 6858000"/>
                <a:gd name="connsiteX28" fmla="*/ 9591974 w 9747620"/>
                <a:gd name="connsiteY28" fmla="*/ 2709707 h 6858000"/>
                <a:gd name="connsiteX29" fmla="*/ 9600027 w 9747620"/>
                <a:gd name="connsiteY29" fmla="*/ 2737650 h 6858000"/>
                <a:gd name="connsiteX30" fmla="*/ 9629803 w 9747620"/>
                <a:gd name="connsiteY30" fmla="*/ 2847694 h 6858000"/>
                <a:gd name="connsiteX31" fmla="*/ 9679909 w 9747620"/>
                <a:gd name="connsiteY31" fmla="*/ 3070131 h 6858000"/>
                <a:gd name="connsiteX32" fmla="*/ 9690498 w 9747620"/>
                <a:gd name="connsiteY32" fmla="*/ 3126159 h 6858000"/>
                <a:gd name="connsiteX33" fmla="*/ 9700390 w 9747620"/>
                <a:gd name="connsiteY33" fmla="*/ 3181805 h 6858000"/>
                <a:gd name="connsiteX34" fmla="*/ 9709685 w 9747620"/>
                <a:gd name="connsiteY34" fmla="*/ 3243392 h 6858000"/>
                <a:gd name="connsiteX35" fmla="*/ 9713016 w 9747620"/>
                <a:gd name="connsiteY35" fmla="*/ 3267597 h 6858000"/>
                <a:gd name="connsiteX36" fmla="*/ 9716844 w 9747620"/>
                <a:gd name="connsiteY36" fmla="*/ 3294437 h 6858000"/>
                <a:gd name="connsiteX37" fmla="*/ 9720820 w 9747620"/>
                <a:gd name="connsiteY37" fmla="*/ 3324488 h 6858000"/>
                <a:gd name="connsiteX38" fmla="*/ 9722709 w 9747620"/>
                <a:gd name="connsiteY38" fmla="*/ 3340737 h 6858000"/>
                <a:gd name="connsiteX39" fmla="*/ 9724301 w 9747620"/>
                <a:gd name="connsiteY39" fmla="*/ 3356361 h 6858000"/>
                <a:gd name="connsiteX40" fmla="*/ 9730166 w 9747620"/>
                <a:gd name="connsiteY40" fmla="*/ 3412197 h 6858000"/>
                <a:gd name="connsiteX41" fmla="*/ 9735783 w 9747620"/>
                <a:gd name="connsiteY41" fmla="*/ 3468083 h 6858000"/>
                <a:gd name="connsiteX42" fmla="*/ 9739760 w 9747620"/>
                <a:gd name="connsiteY42" fmla="*/ 3524399 h 6858000"/>
                <a:gd name="connsiteX43" fmla="*/ 9741748 w 9747620"/>
                <a:gd name="connsiteY43" fmla="*/ 3552580 h 6858000"/>
                <a:gd name="connsiteX44" fmla="*/ 9742742 w 9747620"/>
                <a:gd name="connsiteY44" fmla="*/ 3566672 h 6858000"/>
                <a:gd name="connsiteX45" fmla="*/ 9743488 w 9747620"/>
                <a:gd name="connsiteY45" fmla="*/ 3581865 h 6858000"/>
                <a:gd name="connsiteX46" fmla="*/ 9744731 w 9747620"/>
                <a:gd name="connsiteY46" fmla="*/ 3611341 h 6858000"/>
                <a:gd name="connsiteX47" fmla="*/ 9745725 w 9747620"/>
                <a:gd name="connsiteY47" fmla="*/ 3639715 h 6858000"/>
                <a:gd name="connsiteX48" fmla="*/ 9747613 w 9747620"/>
                <a:gd name="connsiteY48" fmla="*/ 3753786 h 6858000"/>
                <a:gd name="connsiteX49" fmla="*/ 9740405 w 9747620"/>
                <a:gd name="connsiteY49" fmla="*/ 3984609 h 6858000"/>
                <a:gd name="connsiteX50" fmla="*/ 9736329 w 9747620"/>
                <a:gd name="connsiteY50" fmla="*/ 4038434 h 6858000"/>
                <a:gd name="connsiteX51" fmla="*/ 9731408 w 9747620"/>
                <a:gd name="connsiteY51" fmla="*/ 4099446 h 6858000"/>
                <a:gd name="connsiteX52" fmla="*/ 9717987 w 9747620"/>
                <a:gd name="connsiteY52" fmla="*/ 4213325 h 6858000"/>
                <a:gd name="connsiteX53" fmla="*/ 9716297 w 9747620"/>
                <a:gd name="connsiteY53" fmla="*/ 4227129 h 6858000"/>
                <a:gd name="connsiteX54" fmla="*/ 9714110 w 9747620"/>
                <a:gd name="connsiteY54" fmla="*/ 4240981 h 6858000"/>
                <a:gd name="connsiteX55" fmla="*/ 9709785 w 9747620"/>
                <a:gd name="connsiteY55" fmla="*/ 4268731 h 6858000"/>
                <a:gd name="connsiteX56" fmla="*/ 9701086 w 9747620"/>
                <a:gd name="connsiteY56" fmla="*/ 4324185 h 6858000"/>
                <a:gd name="connsiteX57" fmla="*/ 9698699 w 9747620"/>
                <a:gd name="connsiteY57" fmla="*/ 4338994 h 6858000"/>
                <a:gd name="connsiteX58" fmla="*/ 9695966 w 9747620"/>
                <a:gd name="connsiteY58" fmla="*/ 4355050 h 6858000"/>
                <a:gd name="connsiteX59" fmla="*/ 9690299 w 9747620"/>
                <a:gd name="connsiteY59" fmla="*/ 4385054 h 6858000"/>
                <a:gd name="connsiteX60" fmla="*/ 9679909 w 9747620"/>
                <a:gd name="connsiteY60" fmla="*/ 4437919 h 6858000"/>
                <a:gd name="connsiteX61" fmla="*/ 9673647 w 9747620"/>
                <a:gd name="connsiteY61" fmla="*/ 4468162 h 6858000"/>
                <a:gd name="connsiteX62" fmla="*/ 9667532 w 9747620"/>
                <a:gd name="connsiteY62" fmla="*/ 4496296 h 6858000"/>
                <a:gd name="connsiteX63" fmla="*/ 9654658 w 9747620"/>
                <a:gd name="connsiteY63" fmla="*/ 4552277 h 6858000"/>
                <a:gd name="connsiteX64" fmla="*/ 9625876 w 9747620"/>
                <a:gd name="connsiteY64" fmla="*/ 4664478 h 6858000"/>
                <a:gd name="connsiteX65" fmla="*/ 9552803 w 9747620"/>
                <a:gd name="connsiteY65" fmla="*/ 4888737 h 6858000"/>
                <a:gd name="connsiteX66" fmla="*/ 9452639 w 9747620"/>
                <a:gd name="connsiteY66" fmla="*/ 5110934 h 6858000"/>
                <a:gd name="connsiteX67" fmla="*/ 9388017 w 9747620"/>
                <a:gd name="connsiteY67" fmla="*/ 5220020 h 6858000"/>
                <a:gd name="connsiteX68" fmla="*/ 9370073 w 9747620"/>
                <a:gd name="connsiteY68" fmla="*/ 5246811 h 6858000"/>
                <a:gd name="connsiteX69" fmla="*/ 9360926 w 9747620"/>
                <a:gd name="connsiteY69" fmla="*/ 5260040 h 6858000"/>
                <a:gd name="connsiteX70" fmla="*/ 9351829 w 9747620"/>
                <a:gd name="connsiteY70" fmla="*/ 5272646 h 6858000"/>
                <a:gd name="connsiteX71" fmla="*/ 9313305 w 9747620"/>
                <a:gd name="connsiteY71" fmla="*/ 5323881 h 6858000"/>
                <a:gd name="connsiteX72" fmla="*/ 9130375 w 9747620"/>
                <a:gd name="connsiteY72" fmla="*/ 5510802 h 6858000"/>
                <a:gd name="connsiteX73" fmla="*/ 9028422 w 9747620"/>
                <a:gd name="connsiteY73" fmla="*/ 5588878 h 6858000"/>
                <a:gd name="connsiteX74" fmla="*/ 9002424 w 9747620"/>
                <a:gd name="connsiteY74" fmla="*/ 5606707 h 6858000"/>
                <a:gd name="connsiteX75" fmla="*/ 8976525 w 9747620"/>
                <a:gd name="connsiteY75" fmla="*/ 5623866 h 6858000"/>
                <a:gd name="connsiteX76" fmla="*/ 8924181 w 9747620"/>
                <a:gd name="connsiteY76" fmla="*/ 5656793 h 6858000"/>
                <a:gd name="connsiteX77" fmla="*/ 8717291 w 9747620"/>
                <a:gd name="connsiteY77" fmla="*/ 5771582 h 6858000"/>
                <a:gd name="connsiteX78" fmla="*/ 8617129 w 9747620"/>
                <a:gd name="connsiteY78" fmla="*/ 5823105 h 6858000"/>
                <a:gd name="connsiteX79" fmla="*/ 8518207 w 9747620"/>
                <a:gd name="connsiteY79" fmla="*/ 5873671 h 6858000"/>
                <a:gd name="connsiteX80" fmla="*/ 8150558 w 9747620"/>
                <a:gd name="connsiteY80" fmla="*/ 6086761 h 6858000"/>
                <a:gd name="connsiteX81" fmla="*/ 7979410 w 9747620"/>
                <a:gd name="connsiteY81" fmla="*/ 6207158 h 6858000"/>
                <a:gd name="connsiteX82" fmla="*/ 7938300 w 9747620"/>
                <a:gd name="connsiteY82" fmla="*/ 6238887 h 6858000"/>
                <a:gd name="connsiteX83" fmla="*/ 7897936 w 9747620"/>
                <a:gd name="connsiteY83" fmla="*/ 6271286 h 6858000"/>
                <a:gd name="connsiteX84" fmla="*/ 7858367 w 9747620"/>
                <a:gd name="connsiteY84" fmla="*/ 6304357 h 6858000"/>
                <a:gd name="connsiteX85" fmla="*/ 7819048 w 9747620"/>
                <a:gd name="connsiteY85" fmla="*/ 6338770 h 6858000"/>
                <a:gd name="connsiteX86" fmla="*/ 7778882 w 9747620"/>
                <a:gd name="connsiteY86" fmla="*/ 6374477 h 6858000"/>
                <a:gd name="connsiteX87" fmla="*/ 7739563 w 9747620"/>
                <a:gd name="connsiteY87" fmla="*/ 6410328 h 6858000"/>
                <a:gd name="connsiteX88" fmla="*/ 7660824 w 9747620"/>
                <a:gd name="connsiteY88" fmla="*/ 6484138 h 6858000"/>
                <a:gd name="connsiteX89" fmla="*/ 7502302 w 9747620"/>
                <a:gd name="connsiteY89" fmla="*/ 6636360 h 6858000"/>
                <a:gd name="connsiteX90" fmla="*/ 7273394 w 9747620"/>
                <a:gd name="connsiteY90" fmla="*/ 6858000 h 6858000"/>
                <a:gd name="connsiteX91" fmla="*/ 6780690 w 9747620"/>
                <a:gd name="connsiteY91" fmla="*/ 6858000 h 6858000"/>
                <a:gd name="connsiteX92" fmla="*/ 6854939 w 9747620"/>
                <a:gd name="connsiteY92" fmla="*/ 6783597 h 6858000"/>
                <a:gd name="connsiteX93" fmla="*/ 6932087 w 9747620"/>
                <a:gd name="connsiteY93" fmla="*/ 6705809 h 6858000"/>
                <a:gd name="connsiteX94" fmla="*/ 7241130 w 9747620"/>
                <a:gd name="connsiteY94" fmla="*/ 6390965 h 6858000"/>
                <a:gd name="connsiteX95" fmla="*/ 7397564 w 9747620"/>
                <a:gd name="connsiteY95" fmla="*/ 6233087 h 6858000"/>
                <a:gd name="connsiteX96" fmla="*/ 7478142 w 9747620"/>
                <a:gd name="connsiteY96" fmla="*/ 6153670 h 6858000"/>
                <a:gd name="connsiteX97" fmla="*/ 7519600 w 9747620"/>
                <a:gd name="connsiteY97" fmla="*/ 6113937 h 6858000"/>
                <a:gd name="connsiteX98" fmla="*/ 7561207 w 9747620"/>
                <a:gd name="connsiteY98" fmla="*/ 6075067 h 6858000"/>
                <a:gd name="connsiteX99" fmla="*/ 7604204 w 9747620"/>
                <a:gd name="connsiteY99" fmla="*/ 6035526 h 6858000"/>
                <a:gd name="connsiteX100" fmla="*/ 7648644 w 9747620"/>
                <a:gd name="connsiteY100" fmla="*/ 5996416 h 6858000"/>
                <a:gd name="connsiteX101" fmla="*/ 7693830 w 9747620"/>
                <a:gd name="connsiteY101" fmla="*/ 5958264 h 6858000"/>
                <a:gd name="connsiteX102" fmla="*/ 7739662 w 9747620"/>
                <a:gd name="connsiteY102" fmla="*/ 5921073 h 6858000"/>
                <a:gd name="connsiteX103" fmla="*/ 7928458 w 9747620"/>
                <a:gd name="connsiteY103" fmla="*/ 5781025 h 6858000"/>
                <a:gd name="connsiteX104" fmla="*/ 8325882 w 9747620"/>
                <a:gd name="connsiteY104" fmla="*/ 5537450 h 6858000"/>
                <a:gd name="connsiteX105" fmla="*/ 8424555 w 9747620"/>
                <a:gd name="connsiteY105" fmla="*/ 5484106 h 6858000"/>
                <a:gd name="connsiteX106" fmla="*/ 8521737 w 9747620"/>
                <a:gd name="connsiteY106" fmla="*/ 5431289 h 6858000"/>
                <a:gd name="connsiteX107" fmla="*/ 8702677 w 9747620"/>
                <a:gd name="connsiteY107" fmla="*/ 5325942 h 6858000"/>
                <a:gd name="connsiteX108" fmla="*/ 8743986 w 9747620"/>
                <a:gd name="connsiteY108" fmla="*/ 5298717 h 6858000"/>
                <a:gd name="connsiteX109" fmla="*/ 8764167 w 9747620"/>
                <a:gd name="connsiteY109" fmla="*/ 5284723 h 6858000"/>
                <a:gd name="connsiteX110" fmla="*/ 8783704 w 9747620"/>
                <a:gd name="connsiteY110" fmla="*/ 5270679 h 6858000"/>
                <a:gd name="connsiteX111" fmla="*/ 8856776 w 9747620"/>
                <a:gd name="connsiteY111" fmla="*/ 5212399 h 6858000"/>
                <a:gd name="connsiteX112" fmla="*/ 8979856 w 9747620"/>
                <a:gd name="connsiteY112" fmla="*/ 5082081 h 6858000"/>
                <a:gd name="connsiteX113" fmla="*/ 9006699 w 9747620"/>
                <a:gd name="connsiteY113" fmla="*/ 5044984 h 6858000"/>
                <a:gd name="connsiteX114" fmla="*/ 9013509 w 9747620"/>
                <a:gd name="connsiteY114" fmla="*/ 5035254 h 6858000"/>
                <a:gd name="connsiteX115" fmla="*/ 9019773 w 9747620"/>
                <a:gd name="connsiteY115" fmla="*/ 5025812 h 6858000"/>
                <a:gd name="connsiteX116" fmla="*/ 9032050 w 9747620"/>
                <a:gd name="connsiteY116" fmla="*/ 5006833 h 6858000"/>
                <a:gd name="connsiteX117" fmla="*/ 9077733 w 9747620"/>
                <a:gd name="connsiteY117" fmla="*/ 4926839 h 6858000"/>
                <a:gd name="connsiteX118" fmla="*/ 9154285 w 9747620"/>
                <a:gd name="connsiteY118" fmla="*/ 4750223 h 6858000"/>
                <a:gd name="connsiteX119" fmla="*/ 9213936 w 9747620"/>
                <a:gd name="connsiteY119" fmla="*/ 4559945 h 6858000"/>
                <a:gd name="connsiteX120" fmla="*/ 9238592 w 9747620"/>
                <a:gd name="connsiteY120" fmla="*/ 4461357 h 6858000"/>
                <a:gd name="connsiteX121" fmla="*/ 9249776 w 9747620"/>
                <a:gd name="connsiteY121" fmla="*/ 4411319 h 6858000"/>
                <a:gd name="connsiteX122" fmla="*/ 9255046 w 9747620"/>
                <a:gd name="connsiteY122" fmla="*/ 4386299 h 6858000"/>
                <a:gd name="connsiteX123" fmla="*/ 9259718 w 9747620"/>
                <a:gd name="connsiteY123" fmla="*/ 4363342 h 6858000"/>
                <a:gd name="connsiteX124" fmla="*/ 9269959 w 9747620"/>
                <a:gd name="connsiteY124" fmla="*/ 4309566 h 6858000"/>
                <a:gd name="connsiteX125" fmla="*/ 9274233 w 9747620"/>
                <a:gd name="connsiteY125" fmla="*/ 4286176 h 6858000"/>
                <a:gd name="connsiteX126" fmla="*/ 9276022 w 9747620"/>
                <a:gd name="connsiteY126" fmla="*/ 4275489 h 6858000"/>
                <a:gd name="connsiteX127" fmla="*/ 9277861 w 9747620"/>
                <a:gd name="connsiteY127" fmla="*/ 4263506 h 6858000"/>
                <a:gd name="connsiteX128" fmla="*/ 9286014 w 9747620"/>
                <a:gd name="connsiteY128" fmla="*/ 4211696 h 6858000"/>
                <a:gd name="connsiteX129" fmla="*/ 9290092 w 9747620"/>
                <a:gd name="connsiteY129" fmla="*/ 4185767 h 6858000"/>
                <a:gd name="connsiteX130" fmla="*/ 9292128 w 9747620"/>
                <a:gd name="connsiteY130" fmla="*/ 4172826 h 6858000"/>
                <a:gd name="connsiteX131" fmla="*/ 9293720 w 9747620"/>
                <a:gd name="connsiteY131" fmla="*/ 4159693 h 6858000"/>
                <a:gd name="connsiteX132" fmla="*/ 9305650 w 9747620"/>
                <a:gd name="connsiteY132" fmla="*/ 4057941 h 6858000"/>
                <a:gd name="connsiteX133" fmla="*/ 9309378 w 9747620"/>
                <a:gd name="connsiteY133" fmla="*/ 4010779 h 6858000"/>
                <a:gd name="connsiteX134" fmla="*/ 9313454 w 9747620"/>
                <a:gd name="connsiteY134" fmla="*/ 3956428 h 6858000"/>
                <a:gd name="connsiteX135" fmla="*/ 9320811 w 9747620"/>
                <a:gd name="connsiteY135" fmla="*/ 3753546 h 6858000"/>
                <a:gd name="connsiteX136" fmla="*/ 9319617 w 9747620"/>
                <a:gd name="connsiteY136" fmla="*/ 3650643 h 6858000"/>
                <a:gd name="connsiteX137" fmla="*/ 9318176 w 9747620"/>
                <a:gd name="connsiteY137" fmla="*/ 3600030 h 6858000"/>
                <a:gd name="connsiteX138" fmla="*/ 9317778 w 9747620"/>
                <a:gd name="connsiteY138" fmla="*/ 3588096 h 6858000"/>
                <a:gd name="connsiteX139" fmla="*/ 9316983 w 9747620"/>
                <a:gd name="connsiteY139" fmla="*/ 3575107 h 6858000"/>
                <a:gd name="connsiteX140" fmla="*/ 9315443 w 9747620"/>
                <a:gd name="connsiteY140" fmla="*/ 3549130 h 6858000"/>
                <a:gd name="connsiteX141" fmla="*/ 9312311 w 9747620"/>
                <a:gd name="connsiteY141" fmla="*/ 3497176 h 6858000"/>
                <a:gd name="connsiteX142" fmla="*/ 9307587 w 9747620"/>
                <a:gd name="connsiteY142" fmla="*/ 3445029 h 6858000"/>
                <a:gd name="connsiteX143" fmla="*/ 9302618 w 9747620"/>
                <a:gd name="connsiteY143" fmla="*/ 3392835 h 6858000"/>
                <a:gd name="connsiteX144" fmla="*/ 9301574 w 9747620"/>
                <a:gd name="connsiteY144" fmla="*/ 3381476 h 6858000"/>
                <a:gd name="connsiteX145" fmla="*/ 9300430 w 9747620"/>
                <a:gd name="connsiteY145" fmla="*/ 3370740 h 6858000"/>
                <a:gd name="connsiteX146" fmla="*/ 9297547 w 9747620"/>
                <a:gd name="connsiteY146" fmla="*/ 3346966 h 6858000"/>
                <a:gd name="connsiteX147" fmla="*/ 9294017 w 9747620"/>
                <a:gd name="connsiteY147" fmla="*/ 3320030 h 6858000"/>
                <a:gd name="connsiteX148" fmla="*/ 9290439 w 9747620"/>
                <a:gd name="connsiteY148" fmla="*/ 3290410 h 6858000"/>
                <a:gd name="connsiteX149" fmla="*/ 9284275 w 9747620"/>
                <a:gd name="connsiteY149" fmla="*/ 3244544 h 6858000"/>
                <a:gd name="connsiteX150" fmla="*/ 9275974 w 9747620"/>
                <a:gd name="connsiteY150" fmla="*/ 3193116 h 6858000"/>
                <a:gd name="connsiteX151" fmla="*/ 9267224 w 9747620"/>
                <a:gd name="connsiteY151" fmla="*/ 3142264 h 6858000"/>
                <a:gd name="connsiteX152" fmla="*/ 9225320 w 9747620"/>
                <a:gd name="connsiteY152" fmla="*/ 2939909 h 6858000"/>
                <a:gd name="connsiteX153" fmla="*/ 9200466 w 9747620"/>
                <a:gd name="connsiteY153" fmla="*/ 2839449 h 6858000"/>
                <a:gd name="connsiteX154" fmla="*/ 9193953 w 9747620"/>
                <a:gd name="connsiteY154" fmla="*/ 2814958 h 6858000"/>
                <a:gd name="connsiteX155" fmla="*/ 9186993 w 9747620"/>
                <a:gd name="connsiteY155" fmla="*/ 2790276 h 6858000"/>
                <a:gd name="connsiteX156" fmla="*/ 9172628 w 9747620"/>
                <a:gd name="connsiteY156" fmla="*/ 2740621 h 6858000"/>
                <a:gd name="connsiteX157" fmla="*/ 9035082 w 9747620"/>
                <a:gd name="connsiteY157" fmla="*/ 2347463 h 6858000"/>
                <a:gd name="connsiteX158" fmla="*/ 8952118 w 9747620"/>
                <a:gd name="connsiteY158" fmla="*/ 2155413 h 6858000"/>
                <a:gd name="connsiteX159" fmla="*/ 8929948 w 9747620"/>
                <a:gd name="connsiteY159" fmla="*/ 2107915 h 6858000"/>
                <a:gd name="connsiteX160" fmla="*/ 8907429 w 9747620"/>
                <a:gd name="connsiteY160" fmla="*/ 2060753 h 6858000"/>
                <a:gd name="connsiteX161" fmla="*/ 8860404 w 9747620"/>
                <a:gd name="connsiteY161" fmla="*/ 1966478 h 6858000"/>
                <a:gd name="connsiteX162" fmla="*/ 8760788 w 9747620"/>
                <a:gd name="connsiteY162" fmla="*/ 1780274 h 6858000"/>
                <a:gd name="connsiteX163" fmla="*/ 8734740 w 9747620"/>
                <a:gd name="connsiteY163" fmla="*/ 1734311 h 6858000"/>
                <a:gd name="connsiteX164" fmla="*/ 8708046 w 9747620"/>
                <a:gd name="connsiteY164" fmla="*/ 1687963 h 6858000"/>
                <a:gd name="connsiteX165" fmla="*/ 8654062 w 9747620"/>
                <a:gd name="connsiteY165" fmla="*/ 1597234 h 6858000"/>
                <a:gd name="connsiteX166" fmla="*/ 8540278 w 9747620"/>
                <a:gd name="connsiteY166" fmla="*/ 1418077 h 6858000"/>
                <a:gd name="connsiteX167" fmla="*/ 8510701 w 9747620"/>
                <a:gd name="connsiteY167" fmla="*/ 1373695 h 6858000"/>
                <a:gd name="connsiteX168" fmla="*/ 8480676 w 9747620"/>
                <a:gd name="connsiteY168" fmla="*/ 1329457 h 6858000"/>
                <a:gd name="connsiteX169" fmla="*/ 8419782 w 9747620"/>
                <a:gd name="connsiteY169" fmla="*/ 1242275 h 6858000"/>
                <a:gd name="connsiteX170" fmla="*/ 8292478 w 9747620"/>
                <a:gd name="connsiteY170" fmla="*/ 1069875 h 6858000"/>
                <a:gd name="connsiteX171" fmla="*/ 8259620 w 9747620"/>
                <a:gd name="connsiteY171" fmla="*/ 1027123 h 6858000"/>
                <a:gd name="connsiteX172" fmla="*/ 8243416 w 9747620"/>
                <a:gd name="connsiteY172" fmla="*/ 1006130 h 6858000"/>
                <a:gd name="connsiteX173" fmla="*/ 8227110 w 9747620"/>
                <a:gd name="connsiteY173" fmla="*/ 985473 h 6858000"/>
                <a:gd name="connsiteX174" fmla="*/ 8159604 w 9747620"/>
                <a:gd name="connsiteY174" fmla="*/ 902029 h 6858000"/>
                <a:gd name="connsiteX175" fmla="*/ 8020022 w 9747620"/>
                <a:gd name="connsiteY175" fmla="*/ 738209 h 6858000"/>
                <a:gd name="connsiteX176" fmla="*/ 7984182 w 9747620"/>
                <a:gd name="connsiteY176" fmla="*/ 697901 h 6858000"/>
                <a:gd name="connsiteX177" fmla="*/ 7948043 w 9747620"/>
                <a:gd name="connsiteY177" fmla="*/ 657976 h 6858000"/>
                <a:gd name="connsiteX178" fmla="*/ 7874324 w 9747620"/>
                <a:gd name="connsiteY178" fmla="*/ 578607 h 6858000"/>
                <a:gd name="connsiteX179" fmla="*/ 7723308 w 9747620"/>
                <a:gd name="connsiteY179" fmla="*/ 424085 h 6858000"/>
                <a:gd name="connsiteX180" fmla="*/ 7565532 w 9747620"/>
                <a:gd name="connsiteY180" fmla="*/ 275602 h 6858000"/>
                <a:gd name="connsiteX181" fmla="*/ 1832515 w 9747620"/>
                <a:gd name="connsiteY181" fmla="*/ 0 h 6858000"/>
                <a:gd name="connsiteX182" fmla="*/ 2158449 w 9747620"/>
                <a:gd name="connsiteY182" fmla="*/ 0 h 6858000"/>
                <a:gd name="connsiteX183" fmla="*/ 2108797 w 9747620"/>
                <a:gd name="connsiteY183" fmla="*/ 37845 h 6858000"/>
                <a:gd name="connsiteX184" fmla="*/ 1942830 w 9747620"/>
                <a:gd name="connsiteY184" fmla="*/ 177587 h 6858000"/>
                <a:gd name="connsiteX185" fmla="*/ 1633191 w 9747620"/>
                <a:gd name="connsiteY185" fmla="*/ 477909 h 6858000"/>
                <a:gd name="connsiteX186" fmla="*/ 702686 w 9747620"/>
                <a:gd name="connsiteY186" fmla="*/ 1889935 h 6858000"/>
                <a:gd name="connsiteX187" fmla="*/ 551769 w 9747620"/>
                <a:gd name="connsiteY187" fmla="*/ 2281416 h 6858000"/>
                <a:gd name="connsiteX188" fmla="*/ 438383 w 9747620"/>
                <a:gd name="connsiteY188" fmla="*/ 2682772 h 6858000"/>
                <a:gd name="connsiteX189" fmla="*/ 397124 w 9747620"/>
                <a:gd name="connsiteY189" fmla="*/ 2887044 h 6858000"/>
                <a:gd name="connsiteX190" fmla="*/ 365658 w 9747620"/>
                <a:gd name="connsiteY190" fmla="*/ 3093424 h 6858000"/>
                <a:gd name="connsiteX191" fmla="*/ 332105 w 9747620"/>
                <a:gd name="connsiteY191" fmla="*/ 3509828 h 6858000"/>
                <a:gd name="connsiteX192" fmla="*/ 383653 w 9747620"/>
                <a:gd name="connsiteY192" fmla="*/ 4346327 h 6858000"/>
                <a:gd name="connsiteX193" fmla="*/ 422327 w 9747620"/>
                <a:gd name="connsiteY193" fmla="*/ 4552900 h 6858000"/>
                <a:gd name="connsiteX194" fmla="*/ 472184 w 9747620"/>
                <a:gd name="connsiteY194" fmla="*/ 4757939 h 6858000"/>
                <a:gd name="connsiteX195" fmla="*/ 533078 w 9747620"/>
                <a:gd name="connsiteY195" fmla="*/ 4960916 h 6858000"/>
                <a:gd name="connsiteX196" fmla="*/ 604710 w 9747620"/>
                <a:gd name="connsiteY196" fmla="*/ 5160875 h 6858000"/>
                <a:gd name="connsiteX197" fmla="*/ 996766 w 9747620"/>
                <a:gd name="connsiteY197" fmla="*/ 5920640 h 6858000"/>
                <a:gd name="connsiteX198" fmla="*/ 1549183 w 9747620"/>
                <a:gd name="connsiteY198" fmla="*/ 6586417 h 6858000"/>
                <a:gd name="connsiteX199" fmla="*/ 1709890 w 9747620"/>
                <a:gd name="connsiteY199" fmla="*/ 6734063 h 6858000"/>
                <a:gd name="connsiteX200" fmla="*/ 1859761 w 9747620"/>
                <a:gd name="connsiteY200" fmla="*/ 6858000 h 6858000"/>
                <a:gd name="connsiteX201" fmla="*/ 1671798 w 9747620"/>
                <a:gd name="connsiteY201" fmla="*/ 6858000 h 6858000"/>
                <a:gd name="connsiteX202" fmla="*/ 1628044 w 9747620"/>
                <a:gd name="connsiteY202" fmla="*/ 6822717 h 6858000"/>
                <a:gd name="connsiteX203" fmla="*/ 1459756 w 9747620"/>
                <a:gd name="connsiteY203" fmla="*/ 6674223 h 6858000"/>
                <a:gd name="connsiteX204" fmla="*/ 402543 w 9747620"/>
                <a:gd name="connsiteY204" fmla="*/ 5241588 h 6858000"/>
                <a:gd name="connsiteX205" fmla="*/ 311923 w 9747620"/>
                <a:gd name="connsiteY205" fmla="*/ 5036741 h 6858000"/>
                <a:gd name="connsiteX206" fmla="*/ 232140 w 9747620"/>
                <a:gd name="connsiteY206" fmla="*/ 4827483 h 6858000"/>
                <a:gd name="connsiteX207" fmla="*/ 163392 w 9747620"/>
                <a:gd name="connsiteY207" fmla="*/ 4613913 h 6858000"/>
                <a:gd name="connsiteX208" fmla="*/ 106823 w 9747620"/>
                <a:gd name="connsiteY208" fmla="*/ 4396365 h 6858000"/>
                <a:gd name="connsiteX209" fmla="*/ 29326 w 9747620"/>
                <a:gd name="connsiteY209" fmla="*/ 3954702 h 6858000"/>
                <a:gd name="connsiteX210" fmla="*/ 8647 w 9747620"/>
                <a:gd name="connsiteY210" fmla="*/ 3730971 h 6858000"/>
                <a:gd name="connsiteX211" fmla="*/ 2880 w 9747620"/>
                <a:gd name="connsiteY211" fmla="*/ 3618674 h 6858000"/>
                <a:gd name="connsiteX212" fmla="*/ 296 w 9747620"/>
                <a:gd name="connsiteY212" fmla="*/ 3506425 h 6858000"/>
                <a:gd name="connsiteX213" fmla="*/ 20030 w 9747620"/>
                <a:gd name="connsiteY213" fmla="*/ 3056711 h 6858000"/>
                <a:gd name="connsiteX214" fmla="*/ 48664 w 9747620"/>
                <a:gd name="connsiteY214" fmla="*/ 2832980 h 6858000"/>
                <a:gd name="connsiteX215" fmla="*/ 89922 w 9747620"/>
                <a:gd name="connsiteY215" fmla="*/ 2610639 h 6858000"/>
                <a:gd name="connsiteX216" fmla="*/ 211163 w 9747620"/>
                <a:gd name="connsiteY216" fmla="*/ 2174343 h 6858000"/>
                <a:gd name="connsiteX217" fmla="*/ 379129 w 9747620"/>
                <a:gd name="connsiteY217" fmla="*/ 1754393 h 6858000"/>
                <a:gd name="connsiteX218" fmla="*/ 841424 w 9747620"/>
                <a:gd name="connsiteY218" fmla="*/ 976270 h 6858000"/>
                <a:gd name="connsiteX219" fmla="*/ 1130234 w 9747620"/>
                <a:gd name="connsiteY219" fmla="*/ 625768 h 6858000"/>
                <a:gd name="connsiteX220" fmla="*/ 1452897 w 9747620"/>
                <a:gd name="connsiteY220" fmla="*/ 305748 h 6858000"/>
                <a:gd name="connsiteX221" fmla="*/ 1805682 w 9747620"/>
                <a:gd name="connsiteY221" fmla="*/ 1875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</a:cxnLst>
              <a:rect l="l" t="t" r="r" b="b"/>
              <a:pathLst>
                <a:path w="9747620" h="6858000">
                  <a:moveTo>
                    <a:pt x="7235453" y="0"/>
                  </a:moveTo>
                  <a:lnTo>
                    <a:pt x="7548130" y="0"/>
                  </a:lnTo>
                  <a:lnTo>
                    <a:pt x="7710334" y="111973"/>
                  </a:lnTo>
                  <a:cubicBezTo>
                    <a:pt x="7770781" y="157314"/>
                    <a:pt x="7830282" y="203517"/>
                    <a:pt x="7889188" y="251542"/>
                  </a:cubicBezTo>
                  <a:cubicBezTo>
                    <a:pt x="7947894" y="299470"/>
                    <a:pt x="8005557" y="348453"/>
                    <a:pt x="8061828" y="398586"/>
                  </a:cubicBezTo>
                  <a:cubicBezTo>
                    <a:pt x="8090013" y="423605"/>
                    <a:pt x="8117948" y="448816"/>
                    <a:pt x="8145637" y="474218"/>
                  </a:cubicBezTo>
                  <a:cubicBezTo>
                    <a:pt x="8159506" y="486918"/>
                    <a:pt x="8173375" y="499764"/>
                    <a:pt x="8187242" y="512753"/>
                  </a:cubicBezTo>
                  <a:lnTo>
                    <a:pt x="8228402" y="551575"/>
                  </a:lnTo>
                  <a:cubicBezTo>
                    <a:pt x="8283082" y="603577"/>
                    <a:pt x="8336569" y="656778"/>
                    <a:pt x="8389211" y="710937"/>
                  </a:cubicBezTo>
                  <a:cubicBezTo>
                    <a:pt x="8415458" y="738065"/>
                    <a:pt x="8441455" y="765432"/>
                    <a:pt x="8467206" y="793088"/>
                  </a:cubicBezTo>
                  <a:lnTo>
                    <a:pt x="8486791" y="814223"/>
                  </a:lnTo>
                  <a:lnTo>
                    <a:pt x="8505979" y="835409"/>
                  </a:lnTo>
                  <a:lnTo>
                    <a:pt x="8543509" y="877346"/>
                  </a:lnTo>
                  <a:cubicBezTo>
                    <a:pt x="8593418" y="933423"/>
                    <a:pt x="8642579" y="990601"/>
                    <a:pt x="8690549" y="1048978"/>
                  </a:cubicBezTo>
                  <a:cubicBezTo>
                    <a:pt x="8714558" y="1078168"/>
                    <a:pt x="8738368" y="1107644"/>
                    <a:pt x="8761732" y="1137502"/>
                  </a:cubicBezTo>
                  <a:lnTo>
                    <a:pt x="8796379" y="1182077"/>
                  </a:lnTo>
                  <a:lnTo>
                    <a:pt x="8830678" y="1226986"/>
                  </a:lnTo>
                  <a:cubicBezTo>
                    <a:pt x="8876112" y="1287185"/>
                    <a:pt x="8920304" y="1348532"/>
                    <a:pt x="8963353" y="1410936"/>
                  </a:cubicBezTo>
                  <a:cubicBezTo>
                    <a:pt x="8984727" y="1442137"/>
                    <a:pt x="9005954" y="1473915"/>
                    <a:pt x="9026483" y="1505499"/>
                  </a:cubicBezTo>
                  <a:lnTo>
                    <a:pt x="9057004" y="1552613"/>
                  </a:lnTo>
                  <a:cubicBezTo>
                    <a:pt x="9067245" y="1568525"/>
                    <a:pt x="9077336" y="1584534"/>
                    <a:pt x="9087278" y="1600542"/>
                  </a:cubicBezTo>
                  <a:cubicBezTo>
                    <a:pt x="9127145" y="1664766"/>
                    <a:pt x="9165966" y="1729613"/>
                    <a:pt x="9202851" y="1795515"/>
                  </a:cubicBezTo>
                  <a:cubicBezTo>
                    <a:pt x="9221342" y="1828491"/>
                    <a:pt x="9239437" y="1861417"/>
                    <a:pt x="9257332" y="1894920"/>
                  </a:cubicBezTo>
                  <a:lnTo>
                    <a:pt x="9283778" y="1945436"/>
                  </a:lnTo>
                  <a:lnTo>
                    <a:pt x="9309428" y="1996193"/>
                  </a:lnTo>
                  <a:cubicBezTo>
                    <a:pt x="9343280" y="2064013"/>
                    <a:pt x="9375491" y="2132695"/>
                    <a:pt x="9405714" y="2202191"/>
                  </a:cubicBezTo>
                  <a:cubicBezTo>
                    <a:pt x="9466260" y="2341183"/>
                    <a:pt x="9520493" y="2483053"/>
                    <a:pt x="9566524" y="2627653"/>
                  </a:cubicBezTo>
                  <a:cubicBezTo>
                    <a:pt x="9572289" y="2645675"/>
                    <a:pt x="9578056" y="2663792"/>
                    <a:pt x="9583573" y="2682195"/>
                  </a:cubicBezTo>
                  <a:lnTo>
                    <a:pt x="9591974" y="2709707"/>
                  </a:lnTo>
                  <a:lnTo>
                    <a:pt x="9600027" y="2737650"/>
                  </a:lnTo>
                  <a:cubicBezTo>
                    <a:pt x="9610416" y="2774171"/>
                    <a:pt x="9620358" y="2810884"/>
                    <a:pt x="9629803" y="2847694"/>
                  </a:cubicBezTo>
                  <a:cubicBezTo>
                    <a:pt x="9648692" y="2921312"/>
                    <a:pt x="9665196" y="2995506"/>
                    <a:pt x="9679909" y="3070131"/>
                  </a:cubicBezTo>
                  <a:cubicBezTo>
                    <a:pt x="9683587" y="3088775"/>
                    <a:pt x="9687118" y="3107418"/>
                    <a:pt x="9690498" y="3126159"/>
                  </a:cubicBezTo>
                  <a:lnTo>
                    <a:pt x="9700390" y="3181805"/>
                  </a:lnTo>
                  <a:cubicBezTo>
                    <a:pt x="9703670" y="3201120"/>
                    <a:pt x="9706952" y="3222112"/>
                    <a:pt x="9709685" y="3243392"/>
                  </a:cubicBezTo>
                  <a:lnTo>
                    <a:pt x="9713016" y="3267597"/>
                  </a:lnTo>
                  <a:lnTo>
                    <a:pt x="9716844" y="3294437"/>
                  </a:lnTo>
                  <a:cubicBezTo>
                    <a:pt x="9718186" y="3303926"/>
                    <a:pt x="9719527" y="3313895"/>
                    <a:pt x="9720820" y="3324488"/>
                  </a:cubicBezTo>
                  <a:lnTo>
                    <a:pt x="9722709" y="3340737"/>
                  </a:lnTo>
                  <a:lnTo>
                    <a:pt x="9724301" y="3356361"/>
                  </a:lnTo>
                  <a:lnTo>
                    <a:pt x="9730166" y="3412197"/>
                  </a:lnTo>
                  <a:cubicBezTo>
                    <a:pt x="9732005" y="3430842"/>
                    <a:pt x="9734291" y="3449342"/>
                    <a:pt x="9735783" y="3468083"/>
                  </a:cubicBezTo>
                  <a:lnTo>
                    <a:pt x="9739760" y="3524399"/>
                  </a:lnTo>
                  <a:lnTo>
                    <a:pt x="9741748" y="3552580"/>
                  </a:lnTo>
                  <a:lnTo>
                    <a:pt x="9742742" y="3566672"/>
                  </a:lnTo>
                  <a:lnTo>
                    <a:pt x="9743488" y="3581865"/>
                  </a:lnTo>
                  <a:lnTo>
                    <a:pt x="9744731" y="3611341"/>
                  </a:lnTo>
                  <a:lnTo>
                    <a:pt x="9745725" y="3639715"/>
                  </a:lnTo>
                  <a:cubicBezTo>
                    <a:pt x="9746868" y="3677579"/>
                    <a:pt x="9747514" y="3715587"/>
                    <a:pt x="9747613" y="3753786"/>
                  </a:cubicBezTo>
                  <a:cubicBezTo>
                    <a:pt x="9747763" y="3830232"/>
                    <a:pt x="9745675" y="3906870"/>
                    <a:pt x="9740405" y="3984609"/>
                  </a:cubicBezTo>
                  <a:lnTo>
                    <a:pt x="9736329" y="4038434"/>
                  </a:lnTo>
                  <a:cubicBezTo>
                    <a:pt x="9735087" y="4055976"/>
                    <a:pt x="9733794" y="4076346"/>
                    <a:pt x="9731408" y="4099446"/>
                  </a:cubicBezTo>
                  <a:lnTo>
                    <a:pt x="9717987" y="4213325"/>
                  </a:lnTo>
                  <a:cubicBezTo>
                    <a:pt x="9717441" y="4217926"/>
                    <a:pt x="9716943" y="4222527"/>
                    <a:pt x="9716297" y="4227129"/>
                  </a:cubicBezTo>
                  <a:lnTo>
                    <a:pt x="9714110" y="4240981"/>
                  </a:lnTo>
                  <a:lnTo>
                    <a:pt x="9709785" y="4268731"/>
                  </a:lnTo>
                  <a:lnTo>
                    <a:pt x="9701086" y="4324185"/>
                  </a:lnTo>
                  <a:lnTo>
                    <a:pt x="9698699" y="4338994"/>
                  </a:lnTo>
                  <a:lnTo>
                    <a:pt x="9695966" y="4355050"/>
                  </a:lnTo>
                  <a:cubicBezTo>
                    <a:pt x="9694077" y="4365547"/>
                    <a:pt x="9692188" y="4375516"/>
                    <a:pt x="9690299" y="4385054"/>
                  </a:cubicBezTo>
                  <a:lnTo>
                    <a:pt x="9679909" y="4437919"/>
                  </a:lnTo>
                  <a:cubicBezTo>
                    <a:pt x="9677871" y="4448320"/>
                    <a:pt x="9675735" y="4458097"/>
                    <a:pt x="9673647" y="4468162"/>
                  </a:cubicBezTo>
                  <a:lnTo>
                    <a:pt x="9667532" y="4496296"/>
                  </a:lnTo>
                  <a:cubicBezTo>
                    <a:pt x="9663406" y="4514941"/>
                    <a:pt x="9659081" y="4533585"/>
                    <a:pt x="9654658" y="4552277"/>
                  </a:cubicBezTo>
                  <a:cubicBezTo>
                    <a:pt x="9645760" y="4589613"/>
                    <a:pt x="9636265" y="4627045"/>
                    <a:pt x="9625876" y="4664478"/>
                  </a:cubicBezTo>
                  <a:cubicBezTo>
                    <a:pt x="9605048" y="4739247"/>
                    <a:pt x="9581088" y="4814303"/>
                    <a:pt x="9552803" y="4888737"/>
                  </a:cubicBezTo>
                  <a:cubicBezTo>
                    <a:pt x="9524668" y="4962930"/>
                    <a:pt x="9492109" y="5037459"/>
                    <a:pt x="9452639" y="5110934"/>
                  </a:cubicBezTo>
                  <a:cubicBezTo>
                    <a:pt x="9432905" y="5147695"/>
                    <a:pt x="9411431" y="5184169"/>
                    <a:pt x="9388017" y="5220020"/>
                  </a:cubicBezTo>
                  <a:cubicBezTo>
                    <a:pt x="9382201" y="5228982"/>
                    <a:pt x="9376236" y="5237945"/>
                    <a:pt x="9370073" y="5246811"/>
                  </a:cubicBezTo>
                  <a:lnTo>
                    <a:pt x="9360926" y="5260040"/>
                  </a:lnTo>
                  <a:lnTo>
                    <a:pt x="9351829" y="5272646"/>
                  </a:lnTo>
                  <a:cubicBezTo>
                    <a:pt x="9339700" y="5289468"/>
                    <a:pt x="9327174" y="5306387"/>
                    <a:pt x="9313305" y="5323881"/>
                  </a:cubicBezTo>
                  <a:cubicBezTo>
                    <a:pt x="9258625" y="5393042"/>
                    <a:pt x="9196489" y="5455445"/>
                    <a:pt x="9130375" y="5510802"/>
                  </a:cubicBezTo>
                  <a:cubicBezTo>
                    <a:pt x="9097319" y="5538505"/>
                    <a:pt x="9063268" y="5564530"/>
                    <a:pt x="9028422" y="5588878"/>
                  </a:cubicBezTo>
                  <a:cubicBezTo>
                    <a:pt x="9019723" y="5595109"/>
                    <a:pt x="9011074" y="5600909"/>
                    <a:pt x="9002424" y="5606707"/>
                  </a:cubicBezTo>
                  <a:cubicBezTo>
                    <a:pt x="8993774" y="5612603"/>
                    <a:pt x="8985124" y="5618211"/>
                    <a:pt x="8976525" y="5623866"/>
                  </a:cubicBezTo>
                  <a:cubicBezTo>
                    <a:pt x="8959277" y="5635130"/>
                    <a:pt x="8941629" y="5646201"/>
                    <a:pt x="8924181" y="5656793"/>
                  </a:cubicBezTo>
                  <a:cubicBezTo>
                    <a:pt x="8854291" y="5699259"/>
                    <a:pt x="8784946" y="5736451"/>
                    <a:pt x="8717291" y="5771582"/>
                  </a:cubicBezTo>
                  <a:lnTo>
                    <a:pt x="8617129" y="5823105"/>
                  </a:lnTo>
                  <a:lnTo>
                    <a:pt x="8518207" y="5873671"/>
                  </a:lnTo>
                  <a:cubicBezTo>
                    <a:pt x="8391200" y="5939188"/>
                    <a:pt x="8267922" y="6009788"/>
                    <a:pt x="8150558" y="6086761"/>
                  </a:cubicBezTo>
                  <a:cubicBezTo>
                    <a:pt x="8091901" y="6125248"/>
                    <a:pt x="8034736" y="6165317"/>
                    <a:pt x="7979410" y="6207158"/>
                  </a:cubicBezTo>
                  <a:cubicBezTo>
                    <a:pt x="7965739" y="6217750"/>
                    <a:pt x="7951771" y="6228103"/>
                    <a:pt x="7938300" y="6238887"/>
                  </a:cubicBezTo>
                  <a:lnTo>
                    <a:pt x="7897936" y="6271286"/>
                  </a:lnTo>
                  <a:lnTo>
                    <a:pt x="7858367" y="6304357"/>
                  </a:lnTo>
                  <a:lnTo>
                    <a:pt x="7819048" y="6338770"/>
                  </a:lnTo>
                  <a:cubicBezTo>
                    <a:pt x="7804882" y="6351232"/>
                    <a:pt x="7792105" y="6362591"/>
                    <a:pt x="7778882" y="6374477"/>
                  </a:cubicBezTo>
                  <a:lnTo>
                    <a:pt x="7739563" y="6410328"/>
                  </a:lnTo>
                  <a:cubicBezTo>
                    <a:pt x="7713366" y="6434485"/>
                    <a:pt x="7687168" y="6459120"/>
                    <a:pt x="7660824" y="6484138"/>
                  </a:cubicBezTo>
                  <a:lnTo>
                    <a:pt x="7502302" y="6636360"/>
                  </a:lnTo>
                  <a:lnTo>
                    <a:pt x="7273394" y="6858000"/>
                  </a:lnTo>
                  <a:lnTo>
                    <a:pt x="6780690" y="6858000"/>
                  </a:lnTo>
                  <a:lnTo>
                    <a:pt x="6854939" y="6783597"/>
                  </a:lnTo>
                  <a:cubicBezTo>
                    <a:pt x="6880688" y="6757810"/>
                    <a:pt x="6906338" y="6732265"/>
                    <a:pt x="6932087" y="6705809"/>
                  </a:cubicBezTo>
                  <a:lnTo>
                    <a:pt x="7241130" y="6390965"/>
                  </a:lnTo>
                  <a:lnTo>
                    <a:pt x="7397564" y="6233087"/>
                  </a:lnTo>
                  <a:cubicBezTo>
                    <a:pt x="7424009" y="6206679"/>
                    <a:pt x="7450802" y="6180175"/>
                    <a:pt x="7478142" y="6153670"/>
                  </a:cubicBezTo>
                  <a:lnTo>
                    <a:pt x="7519600" y="6113937"/>
                  </a:lnTo>
                  <a:cubicBezTo>
                    <a:pt x="7533469" y="6100805"/>
                    <a:pt x="7547934" y="6087288"/>
                    <a:pt x="7561207" y="6075067"/>
                  </a:cubicBezTo>
                  <a:lnTo>
                    <a:pt x="7604204" y="6035526"/>
                  </a:lnTo>
                  <a:lnTo>
                    <a:pt x="7648644" y="5996416"/>
                  </a:lnTo>
                  <a:cubicBezTo>
                    <a:pt x="7663608" y="5983570"/>
                    <a:pt x="7678768" y="5971013"/>
                    <a:pt x="7693830" y="5958264"/>
                  </a:cubicBezTo>
                  <a:cubicBezTo>
                    <a:pt x="7708942" y="5945611"/>
                    <a:pt x="7724352" y="5933485"/>
                    <a:pt x="7739662" y="5921073"/>
                  </a:cubicBezTo>
                  <a:cubicBezTo>
                    <a:pt x="7801154" y="5872088"/>
                    <a:pt x="7864234" y="5825502"/>
                    <a:pt x="7928458" y="5781025"/>
                  </a:cubicBezTo>
                  <a:cubicBezTo>
                    <a:pt x="8057005" y="5692164"/>
                    <a:pt x="8190077" y="5611500"/>
                    <a:pt x="8325882" y="5537450"/>
                  </a:cubicBezTo>
                  <a:lnTo>
                    <a:pt x="8424555" y="5484106"/>
                  </a:lnTo>
                  <a:lnTo>
                    <a:pt x="8521737" y="5431289"/>
                  </a:lnTo>
                  <a:cubicBezTo>
                    <a:pt x="8585315" y="5396349"/>
                    <a:pt x="8646456" y="5361840"/>
                    <a:pt x="8702677" y="5325942"/>
                  </a:cubicBezTo>
                  <a:cubicBezTo>
                    <a:pt x="8716795" y="5316931"/>
                    <a:pt x="8730365" y="5308017"/>
                    <a:pt x="8743986" y="5298717"/>
                  </a:cubicBezTo>
                  <a:cubicBezTo>
                    <a:pt x="8750747" y="5294069"/>
                    <a:pt x="8757606" y="5289420"/>
                    <a:pt x="8764167" y="5284723"/>
                  </a:cubicBezTo>
                  <a:cubicBezTo>
                    <a:pt x="8770778" y="5280074"/>
                    <a:pt x="8777440" y="5275377"/>
                    <a:pt x="8783704" y="5270679"/>
                  </a:cubicBezTo>
                  <a:cubicBezTo>
                    <a:pt x="8809155" y="5251987"/>
                    <a:pt x="8833611" y="5232577"/>
                    <a:pt x="8856776" y="5212399"/>
                  </a:cubicBezTo>
                  <a:cubicBezTo>
                    <a:pt x="8903104" y="5172043"/>
                    <a:pt x="8944463" y="5128668"/>
                    <a:pt x="8979856" y="5082081"/>
                  </a:cubicBezTo>
                  <a:cubicBezTo>
                    <a:pt x="8988555" y="5070722"/>
                    <a:pt x="8997602" y="5057973"/>
                    <a:pt x="9006699" y="5044984"/>
                  </a:cubicBezTo>
                  <a:lnTo>
                    <a:pt x="9013509" y="5035254"/>
                  </a:lnTo>
                  <a:lnTo>
                    <a:pt x="9019773" y="5025812"/>
                  </a:lnTo>
                  <a:cubicBezTo>
                    <a:pt x="9023997" y="5019629"/>
                    <a:pt x="9028073" y="5013254"/>
                    <a:pt x="9032050" y="5006833"/>
                  </a:cubicBezTo>
                  <a:cubicBezTo>
                    <a:pt x="9048206" y="4981238"/>
                    <a:pt x="9063417" y="4954542"/>
                    <a:pt x="9077733" y="4926839"/>
                  </a:cubicBezTo>
                  <a:cubicBezTo>
                    <a:pt x="9106415" y="4871434"/>
                    <a:pt x="9131469" y="4812050"/>
                    <a:pt x="9154285" y="4750223"/>
                  </a:cubicBezTo>
                  <a:cubicBezTo>
                    <a:pt x="9176904" y="4688586"/>
                    <a:pt x="9196537" y="4625032"/>
                    <a:pt x="9213936" y="4559945"/>
                  </a:cubicBezTo>
                  <a:cubicBezTo>
                    <a:pt x="9222635" y="4527402"/>
                    <a:pt x="9230887" y="4494523"/>
                    <a:pt x="9238592" y="4461357"/>
                  </a:cubicBezTo>
                  <a:cubicBezTo>
                    <a:pt x="9242419" y="4444773"/>
                    <a:pt x="9246147" y="4428094"/>
                    <a:pt x="9249776" y="4411319"/>
                  </a:cubicBezTo>
                  <a:lnTo>
                    <a:pt x="9255046" y="4386299"/>
                  </a:lnTo>
                  <a:lnTo>
                    <a:pt x="9259718" y="4363342"/>
                  </a:lnTo>
                  <a:lnTo>
                    <a:pt x="9269959" y="4309566"/>
                  </a:lnTo>
                  <a:lnTo>
                    <a:pt x="9274233" y="4286176"/>
                  </a:lnTo>
                  <a:lnTo>
                    <a:pt x="9276022" y="4275489"/>
                  </a:lnTo>
                  <a:lnTo>
                    <a:pt x="9277861" y="4263506"/>
                  </a:lnTo>
                  <a:lnTo>
                    <a:pt x="9286014" y="4211696"/>
                  </a:lnTo>
                  <a:lnTo>
                    <a:pt x="9290092" y="4185767"/>
                  </a:lnTo>
                  <a:lnTo>
                    <a:pt x="9292128" y="4172826"/>
                  </a:lnTo>
                  <a:cubicBezTo>
                    <a:pt x="9292774" y="4168464"/>
                    <a:pt x="9293173" y="4164055"/>
                    <a:pt x="9293720" y="4159693"/>
                  </a:cubicBezTo>
                  <a:lnTo>
                    <a:pt x="9305650" y="4057941"/>
                  </a:lnTo>
                  <a:cubicBezTo>
                    <a:pt x="9306991" y="4045048"/>
                    <a:pt x="9308085" y="4029328"/>
                    <a:pt x="9309378" y="4010779"/>
                  </a:cubicBezTo>
                  <a:lnTo>
                    <a:pt x="9313454" y="3956428"/>
                  </a:lnTo>
                  <a:cubicBezTo>
                    <a:pt x="9318326" y="3889806"/>
                    <a:pt x="9320611" y="3821796"/>
                    <a:pt x="9320811" y="3753546"/>
                  </a:cubicBezTo>
                  <a:cubicBezTo>
                    <a:pt x="9320910" y="3719373"/>
                    <a:pt x="9320513" y="3685056"/>
                    <a:pt x="9319617" y="3650643"/>
                  </a:cubicBezTo>
                  <a:lnTo>
                    <a:pt x="9318176" y="3600030"/>
                  </a:lnTo>
                  <a:lnTo>
                    <a:pt x="9317778" y="3588096"/>
                  </a:lnTo>
                  <a:lnTo>
                    <a:pt x="9316983" y="3575107"/>
                  </a:lnTo>
                  <a:lnTo>
                    <a:pt x="9315443" y="3549130"/>
                  </a:lnTo>
                  <a:lnTo>
                    <a:pt x="9312311" y="3497176"/>
                  </a:lnTo>
                  <a:cubicBezTo>
                    <a:pt x="9311118" y="3479825"/>
                    <a:pt x="9309129" y="3462427"/>
                    <a:pt x="9307587" y="3445029"/>
                  </a:cubicBezTo>
                  <a:lnTo>
                    <a:pt x="9302618" y="3392835"/>
                  </a:lnTo>
                  <a:lnTo>
                    <a:pt x="9301574" y="3381476"/>
                  </a:lnTo>
                  <a:lnTo>
                    <a:pt x="9300430" y="3370740"/>
                  </a:lnTo>
                  <a:lnTo>
                    <a:pt x="9297547" y="3346966"/>
                  </a:lnTo>
                  <a:lnTo>
                    <a:pt x="9294017" y="3320030"/>
                  </a:lnTo>
                  <a:lnTo>
                    <a:pt x="9290439" y="3290410"/>
                  </a:lnTo>
                  <a:cubicBezTo>
                    <a:pt x="9288849" y="3275745"/>
                    <a:pt x="9286761" y="3260934"/>
                    <a:pt x="9284275" y="3244544"/>
                  </a:cubicBezTo>
                  <a:lnTo>
                    <a:pt x="9275974" y="3193116"/>
                  </a:lnTo>
                  <a:cubicBezTo>
                    <a:pt x="9273189" y="3176197"/>
                    <a:pt x="9270256" y="3159230"/>
                    <a:pt x="9267224" y="3142264"/>
                  </a:cubicBezTo>
                  <a:cubicBezTo>
                    <a:pt x="9255146" y="3074493"/>
                    <a:pt x="9240929" y="3007057"/>
                    <a:pt x="9225320" y="2939909"/>
                  </a:cubicBezTo>
                  <a:cubicBezTo>
                    <a:pt x="9217465" y="2906311"/>
                    <a:pt x="9209214" y="2872809"/>
                    <a:pt x="9200466" y="2839449"/>
                  </a:cubicBezTo>
                  <a:lnTo>
                    <a:pt x="9193953" y="2814958"/>
                  </a:lnTo>
                  <a:lnTo>
                    <a:pt x="9186993" y="2790276"/>
                  </a:lnTo>
                  <a:cubicBezTo>
                    <a:pt x="9182471" y="2773836"/>
                    <a:pt x="9177599" y="2757252"/>
                    <a:pt x="9172628" y="2740621"/>
                  </a:cubicBezTo>
                  <a:cubicBezTo>
                    <a:pt x="9133110" y="2607859"/>
                    <a:pt x="9087527" y="2476533"/>
                    <a:pt x="9035082" y="2347463"/>
                  </a:cubicBezTo>
                  <a:cubicBezTo>
                    <a:pt x="9008836" y="2282951"/>
                    <a:pt x="8981298" y="2218870"/>
                    <a:pt x="8952118" y="2155413"/>
                  </a:cubicBezTo>
                  <a:lnTo>
                    <a:pt x="8929948" y="2107915"/>
                  </a:lnTo>
                  <a:lnTo>
                    <a:pt x="8907429" y="2060753"/>
                  </a:lnTo>
                  <a:cubicBezTo>
                    <a:pt x="8892170" y="2029408"/>
                    <a:pt x="8876411" y="1997726"/>
                    <a:pt x="8860404" y="1966478"/>
                  </a:cubicBezTo>
                  <a:cubicBezTo>
                    <a:pt x="8828243" y="1903931"/>
                    <a:pt x="8795336" y="1841670"/>
                    <a:pt x="8760788" y="1780274"/>
                  </a:cubicBezTo>
                  <a:lnTo>
                    <a:pt x="8734740" y="1734311"/>
                  </a:lnTo>
                  <a:lnTo>
                    <a:pt x="8708046" y="1687963"/>
                  </a:lnTo>
                  <a:cubicBezTo>
                    <a:pt x="8690300" y="1657337"/>
                    <a:pt x="8672455" y="1627334"/>
                    <a:pt x="8654062" y="1597234"/>
                  </a:cubicBezTo>
                  <a:cubicBezTo>
                    <a:pt x="8617575" y="1536988"/>
                    <a:pt x="8579398" y="1477365"/>
                    <a:pt x="8540278" y="1418077"/>
                  </a:cubicBezTo>
                  <a:lnTo>
                    <a:pt x="8510701" y="1373695"/>
                  </a:lnTo>
                  <a:lnTo>
                    <a:pt x="8480676" y="1329457"/>
                  </a:lnTo>
                  <a:cubicBezTo>
                    <a:pt x="8460643" y="1300269"/>
                    <a:pt x="8440411" y="1271224"/>
                    <a:pt x="8419782" y="1242275"/>
                  </a:cubicBezTo>
                  <a:cubicBezTo>
                    <a:pt x="8378476" y="1184425"/>
                    <a:pt x="8335923" y="1127006"/>
                    <a:pt x="8292478" y="1069875"/>
                  </a:cubicBezTo>
                  <a:lnTo>
                    <a:pt x="8259620" y="1027123"/>
                  </a:lnTo>
                  <a:lnTo>
                    <a:pt x="8243416" y="1006130"/>
                  </a:lnTo>
                  <a:lnTo>
                    <a:pt x="8227110" y="985473"/>
                  </a:lnTo>
                  <a:cubicBezTo>
                    <a:pt x="8204890" y="957483"/>
                    <a:pt x="8182422" y="929684"/>
                    <a:pt x="8159604" y="902029"/>
                  </a:cubicBezTo>
                  <a:cubicBezTo>
                    <a:pt x="8114170" y="846671"/>
                    <a:pt x="8067494" y="792177"/>
                    <a:pt x="8020022" y="738209"/>
                  </a:cubicBezTo>
                  <a:lnTo>
                    <a:pt x="7984182" y="697901"/>
                  </a:lnTo>
                  <a:lnTo>
                    <a:pt x="7948043" y="657976"/>
                  </a:lnTo>
                  <a:cubicBezTo>
                    <a:pt x="7923636" y="631328"/>
                    <a:pt x="7899079" y="604823"/>
                    <a:pt x="7874324" y="578607"/>
                  </a:cubicBezTo>
                  <a:cubicBezTo>
                    <a:pt x="7824714" y="526221"/>
                    <a:pt x="7774608" y="474458"/>
                    <a:pt x="7723308" y="424085"/>
                  </a:cubicBezTo>
                  <a:cubicBezTo>
                    <a:pt x="7672157" y="373808"/>
                    <a:pt x="7619168" y="324153"/>
                    <a:pt x="7565532" y="275602"/>
                  </a:cubicBezTo>
                  <a:close/>
                  <a:moveTo>
                    <a:pt x="1832515" y="0"/>
                  </a:moveTo>
                  <a:lnTo>
                    <a:pt x="2158449" y="0"/>
                  </a:lnTo>
                  <a:lnTo>
                    <a:pt x="2108797" y="37845"/>
                  </a:lnTo>
                  <a:cubicBezTo>
                    <a:pt x="2052253" y="83168"/>
                    <a:pt x="1996914" y="129778"/>
                    <a:pt x="1942830" y="177587"/>
                  </a:cubicBezTo>
                  <a:cubicBezTo>
                    <a:pt x="1834563" y="273109"/>
                    <a:pt x="1731317" y="373472"/>
                    <a:pt x="1633191" y="477909"/>
                  </a:cubicBezTo>
                  <a:cubicBezTo>
                    <a:pt x="1240290" y="896038"/>
                    <a:pt x="927123" y="1375900"/>
                    <a:pt x="702686" y="1889935"/>
                  </a:cubicBezTo>
                  <a:cubicBezTo>
                    <a:pt x="646565" y="2018192"/>
                    <a:pt x="596210" y="2149182"/>
                    <a:pt x="551769" y="2281416"/>
                  </a:cubicBezTo>
                  <a:cubicBezTo>
                    <a:pt x="507429" y="2413700"/>
                    <a:pt x="469451" y="2547613"/>
                    <a:pt x="438383" y="2682772"/>
                  </a:cubicBezTo>
                  <a:cubicBezTo>
                    <a:pt x="423122" y="2750111"/>
                    <a:pt x="409203" y="2818553"/>
                    <a:pt x="397124" y="2887044"/>
                  </a:cubicBezTo>
                  <a:cubicBezTo>
                    <a:pt x="385144" y="2955581"/>
                    <a:pt x="374357" y="3024359"/>
                    <a:pt x="365658" y="3093424"/>
                  </a:cubicBezTo>
                  <a:cubicBezTo>
                    <a:pt x="347813" y="3231506"/>
                    <a:pt x="336727" y="3370260"/>
                    <a:pt x="332105" y="3509828"/>
                  </a:cubicBezTo>
                  <a:cubicBezTo>
                    <a:pt x="322311" y="3788822"/>
                    <a:pt x="339660" y="4068628"/>
                    <a:pt x="383653" y="4346327"/>
                  </a:cubicBezTo>
                  <a:cubicBezTo>
                    <a:pt x="394539" y="4415489"/>
                    <a:pt x="407464" y="4484267"/>
                    <a:pt x="422327" y="4552900"/>
                  </a:cubicBezTo>
                  <a:cubicBezTo>
                    <a:pt x="437041" y="4621534"/>
                    <a:pt x="453693" y="4689881"/>
                    <a:pt x="472184" y="4757939"/>
                  </a:cubicBezTo>
                  <a:cubicBezTo>
                    <a:pt x="490677" y="4825949"/>
                    <a:pt x="511007" y="4893673"/>
                    <a:pt x="533078" y="4960916"/>
                  </a:cubicBezTo>
                  <a:cubicBezTo>
                    <a:pt x="555249" y="5028208"/>
                    <a:pt x="578662" y="5095022"/>
                    <a:pt x="604710" y="5160875"/>
                  </a:cubicBezTo>
                  <a:cubicBezTo>
                    <a:pt x="707358" y="5425298"/>
                    <a:pt x="838443" y="5680902"/>
                    <a:pt x="996766" y="5920640"/>
                  </a:cubicBezTo>
                  <a:cubicBezTo>
                    <a:pt x="1154790" y="6160571"/>
                    <a:pt x="1340404" y="6384350"/>
                    <a:pt x="1549183" y="6586417"/>
                  </a:cubicBezTo>
                  <a:cubicBezTo>
                    <a:pt x="1601365" y="6636982"/>
                    <a:pt x="1654970" y="6686208"/>
                    <a:pt x="1709890" y="6734063"/>
                  </a:cubicBezTo>
                  <a:lnTo>
                    <a:pt x="1859761" y="6858000"/>
                  </a:lnTo>
                  <a:lnTo>
                    <a:pt x="1671798" y="6858000"/>
                  </a:lnTo>
                  <a:lnTo>
                    <a:pt x="1628044" y="6822717"/>
                  </a:lnTo>
                  <a:cubicBezTo>
                    <a:pt x="1570828" y="6774460"/>
                    <a:pt x="1514710" y="6724955"/>
                    <a:pt x="1459756" y="6674223"/>
                  </a:cubicBezTo>
                  <a:cubicBezTo>
                    <a:pt x="1019931" y="6268363"/>
                    <a:pt x="658296" y="5781216"/>
                    <a:pt x="402543" y="5241588"/>
                  </a:cubicBezTo>
                  <a:cubicBezTo>
                    <a:pt x="370231" y="5174103"/>
                    <a:pt x="340306" y="5105661"/>
                    <a:pt x="311923" y="5036741"/>
                  </a:cubicBezTo>
                  <a:cubicBezTo>
                    <a:pt x="283539" y="4967771"/>
                    <a:pt x="256895" y="4897986"/>
                    <a:pt x="232140" y="4827483"/>
                  </a:cubicBezTo>
                  <a:cubicBezTo>
                    <a:pt x="207334" y="4756981"/>
                    <a:pt x="184368" y="4685758"/>
                    <a:pt x="163392" y="4613913"/>
                  </a:cubicBezTo>
                  <a:cubicBezTo>
                    <a:pt x="142514" y="4542020"/>
                    <a:pt x="123624" y="4469360"/>
                    <a:pt x="106823" y="4396365"/>
                  </a:cubicBezTo>
                  <a:cubicBezTo>
                    <a:pt x="73120" y="4250902"/>
                    <a:pt x="47371" y="4103281"/>
                    <a:pt x="29326" y="3954702"/>
                  </a:cubicBezTo>
                  <a:cubicBezTo>
                    <a:pt x="20478" y="3880365"/>
                    <a:pt x="13320" y="3805789"/>
                    <a:pt x="8647" y="3730971"/>
                  </a:cubicBezTo>
                  <a:cubicBezTo>
                    <a:pt x="6311" y="3693587"/>
                    <a:pt x="4322" y="3656106"/>
                    <a:pt x="2880" y="3618674"/>
                  </a:cubicBezTo>
                  <a:cubicBezTo>
                    <a:pt x="1539" y="3581146"/>
                    <a:pt x="694" y="3543809"/>
                    <a:pt x="296" y="3506425"/>
                  </a:cubicBezTo>
                  <a:cubicBezTo>
                    <a:pt x="-1543" y="3356649"/>
                    <a:pt x="5217" y="3206200"/>
                    <a:pt x="20030" y="3056711"/>
                  </a:cubicBezTo>
                  <a:cubicBezTo>
                    <a:pt x="27686" y="2981942"/>
                    <a:pt x="36931" y="2907317"/>
                    <a:pt x="48664" y="2832980"/>
                  </a:cubicBezTo>
                  <a:cubicBezTo>
                    <a:pt x="60395" y="2758642"/>
                    <a:pt x="73716" y="2684784"/>
                    <a:pt x="89922" y="2610639"/>
                  </a:cubicBezTo>
                  <a:cubicBezTo>
                    <a:pt x="121736" y="2462826"/>
                    <a:pt x="162645" y="2317220"/>
                    <a:pt x="211163" y="2174343"/>
                  </a:cubicBezTo>
                  <a:cubicBezTo>
                    <a:pt x="259778" y="2031468"/>
                    <a:pt x="315601" y="1891517"/>
                    <a:pt x="379129" y="1754393"/>
                  </a:cubicBezTo>
                  <a:cubicBezTo>
                    <a:pt x="505540" y="1480433"/>
                    <a:pt x="660930" y="1219318"/>
                    <a:pt x="841424" y="976270"/>
                  </a:cubicBezTo>
                  <a:cubicBezTo>
                    <a:pt x="931498" y="854627"/>
                    <a:pt x="1028182" y="737777"/>
                    <a:pt x="1130234" y="625768"/>
                  </a:cubicBezTo>
                  <a:cubicBezTo>
                    <a:pt x="1232486" y="513855"/>
                    <a:pt x="1340157" y="407117"/>
                    <a:pt x="1452897" y="305748"/>
                  </a:cubicBezTo>
                  <a:cubicBezTo>
                    <a:pt x="1565736" y="204380"/>
                    <a:pt x="1683596" y="108665"/>
                    <a:pt x="1805682" y="1875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DA46556D-445B-4CD0-87A0-02A30BD1B1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08320" y="3985"/>
              <a:ext cx="9767847" cy="6858000"/>
            </a:xfrm>
            <a:custGeom>
              <a:avLst/>
              <a:gdLst>
                <a:gd name="connsiteX0" fmla="*/ 7151367 w 9767847"/>
                <a:gd name="connsiteY0" fmla="*/ 0 h 6858000"/>
                <a:gd name="connsiteX1" fmla="*/ 7881247 w 9767847"/>
                <a:gd name="connsiteY1" fmla="*/ 0 h 6858000"/>
                <a:gd name="connsiteX2" fmla="*/ 7990553 w 9767847"/>
                <a:gd name="connsiteY2" fmla="*/ 81317 h 6858000"/>
                <a:gd name="connsiteX3" fmla="*/ 9767847 w 9767847"/>
                <a:gd name="connsiteY3" fmla="*/ 3649031 h 6858000"/>
                <a:gd name="connsiteX4" fmla="*/ 8652597 w 9767847"/>
                <a:gd name="connsiteY4" fmla="*/ 6590005 h 6858000"/>
                <a:gd name="connsiteX5" fmla="*/ 8395306 w 9767847"/>
                <a:gd name="connsiteY5" fmla="*/ 6858000 h 6858000"/>
                <a:gd name="connsiteX6" fmla="*/ 6762603 w 9767847"/>
                <a:gd name="connsiteY6" fmla="*/ 6858000 h 6858000"/>
                <a:gd name="connsiteX7" fmla="*/ 6765962 w 9767847"/>
                <a:gd name="connsiteY7" fmla="*/ 6854844 h 6858000"/>
                <a:gd name="connsiteX8" fmla="*/ 6804586 w 9767847"/>
                <a:gd name="connsiteY8" fmla="*/ 6817103 h 6858000"/>
                <a:gd name="connsiteX9" fmla="*/ 6881735 w 9767847"/>
                <a:gd name="connsiteY9" fmla="*/ 6741197 h 6858000"/>
                <a:gd name="connsiteX10" fmla="*/ 6958883 w 9767847"/>
                <a:gd name="connsiteY10" fmla="*/ 6664822 h 6858000"/>
                <a:gd name="connsiteX11" fmla="*/ 7267925 w 9767847"/>
                <a:gd name="connsiteY11" fmla="*/ 6355694 h 6858000"/>
                <a:gd name="connsiteX12" fmla="*/ 7424360 w 9767847"/>
                <a:gd name="connsiteY12" fmla="*/ 6200685 h 6858000"/>
                <a:gd name="connsiteX13" fmla="*/ 7504938 w 9767847"/>
                <a:gd name="connsiteY13" fmla="*/ 6122708 h 6858000"/>
                <a:gd name="connsiteX14" fmla="*/ 7546396 w 9767847"/>
                <a:gd name="connsiteY14" fmla="*/ 6083697 h 6858000"/>
                <a:gd name="connsiteX15" fmla="*/ 7588002 w 9767847"/>
                <a:gd name="connsiteY15" fmla="*/ 6045532 h 6858000"/>
                <a:gd name="connsiteX16" fmla="*/ 7631000 w 9767847"/>
                <a:gd name="connsiteY16" fmla="*/ 6006709 h 6858000"/>
                <a:gd name="connsiteX17" fmla="*/ 7675440 w 9767847"/>
                <a:gd name="connsiteY17" fmla="*/ 5968309 h 6858000"/>
                <a:gd name="connsiteX18" fmla="*/ 7720626 w 9767847"/>
                <a:gd name="connsiteY18" fmla="*/ 5930851 h 6858000"/>
                <a:gd name="connsiteX19" fmla="*/ 7766458 w 9767847"/>
                <a:gd name="connsiteY19" fmla="*/ 5894334 h 6858000"/>
                <a:gd name="connsiteX20" fmla="*/ 7955254 w 9767847"/>
                <a:gd name="connsiteY20" fmla="*/ 5756828 h 6858000"/>
                <a:gd name="connsiteX21" fmla="*/ 8352678 w 9767847"/>
                <a:gd name="connsiteY21" fmla="*/ 5517630 h 6858000"/>
                <a:gd name="connsiteX22" fmla="*/ 8451350 w 9767847"/>
                <a:gd name="connsiteY22" fmla="*/ 5465254 h 6858000"/>
                <a:gd name="connsiteX23" fmla="*/ 8548532 w 9767847"/>
                <a:gd name="connsiteY23" fmla="*/ 5413395 h 6858000"/>
                <a:gd name="connsiteX24" fmla="*/ 8729473 w 9767847"/>
                <a:gd name="connsiteY24" fmla="*/ 5309961 h 6858000"/>
                <a:gd name="connsiteX25" fmla="*/ 8770781 w 9767847"/>
                <a:gd name="connsiteY25" fmla="*/ 5283232 h 6858000"/>
                <a:gd name="connsiteX26" fmla="*/ 8790964 w 9767847"/>
                <a:gd name="connsiteY26" fmla="*/ 5269492 h 6858000"/>
                <a:gd name="connsiteX27" fmla="*/ 8810499 w 9767847"/>
                <a:gd name="connsiteY27" fmla="*/ 5255703 h 6858000"/>
                <a:gd name="connsiteX28" fmla="*/ 8883571 w 9767847"/>
                <a:gd name="connsiteY28" fmla="*/ 5198479 h 6858000"/>
                <a:gd name="connsiteX29" fmla="*/ 9006651 w 9767847"/>
                <a:gd name="connsiteY29" fmla="*/ 5070527 h 6858000"/>
                <a:gd name="connsiteX30" fmla="*/ 9033494 w 9767847"/>
                <a:gd name="connsiteY30" fmla="*/ 5034105 h 6858000"/>
                <a:gd name="connsiteX31" fmla="*/ 9040305 w 9767847"/>
                <a:gd name="connsiteY31" fmla="*/ 5024551 h 6858000"/>
                <a:gd name="connsiteX32" fmla="*/ 9046568 w 9767847"/>
                <a:gd name="connsiteY32" fmla="*/ 5015281 h 6858000"/>
                <a:gd name="connsiteX33" fmla="*/ 9058846 w 9767847"/>
                <a:gd name="connsiteY33" fmla="*/ 4996645 h 6858000"/>
                <a:gd name="connsiteX34" fmla="*/ 9104529 w 9767847"/>
                <a:gd name="connsiteY34" fmla="*/ 4918105 h 6858000"/>
                <a:gd name="connsiteX35" fmla="*/ 9181081 w 9767847"/>
                <a:gd name="connsiteY35" fmla="*/ 4744694 h 6858000"/>
                <a:gd name="connsiteX36" fmla="*/ 9240731 w 9767847"/>
                <a:gd name="connsiteY36" fmla="*/ 4557872 h 6858000"/>
                <a:gd name="connsiteX37" fmla="*/ 9265388 w 9767847"/>
                <a:gd name="connsiteY37" fmla="*/ 4461073 h 6858000"/>
                <a:gd name="connsiteX38" fmla="*/ 9276571 w 9767847"/>
                <a:gd name="connsiteY38" fmla="*/ 4411943 h 6858000"/>
                <a:gd name="connsiteX39" fmla="*/ 9281841 w 9767847"/>
                <a:gd name="connsiteY39" fmla="*/ 4387379 h 6858000"/>
                <a:gd name="connsiteX40" fmla="*/ 9286513 w 9767847"/>
                <a:gd name="connsiteY40" fmla="*/ 4364838 h 6858000"/>
                <a:gd name="connsiteX41" fmla="*/ 9296754 w 9767847"/>
                <a:gd name="connsiteY41" fmla="*/ 4312038 h 6858000"/>
                <a:gd name="connsiteX42" fmla="*/ 9301029 w 9767847"/>
                <a:gd name="connsiteY42" fmla="*/ 4289074 h 6858000"/>
                <a:gd name="connsiteX43" fmla="*/ 9302818 w 9767847"/>
                <a:gd name="connsiteY43" fmla="*/ 4278581 h 6858000"/>
                <a:gd name="connsiteX44" fmla="*/ 9304658 w 9767847"/>
                <a:gd name="connsiteY44" fmla="*/ 4266816 h 6858000"/>
                <a:gd name="connsiteX45" fmla="*/ 9312810 w 9767847"/>
                <a:gd name="connsiteY45" fmla="*/ 4215945 h 6858000"/>
                <a:gd name="connsiteX46" fmla="*/ 9316887 w 9767847"/>
                <a:gd name="connsiteY46" fmla="*/ 4190486 h 6858000"/>
                <a:gd name="connsiteX47" fmla="*/ 9318923 w 9767847"/>
                <a:gd name="connsiteY47" fmla="*/ 4177780 h 6858000"/>
                <a:gd name="connsiteX48" fmla="*/ 9320515 w 9767847"/>
                <a:gd name="connsiteY48" fmla="*/ 4164886 h 6858000"/>
                <a:gd name="connsiteX49" fmla="*/ 9332445 w 9767847"/>
                <a:gd name="connsiteY49" fmla="*/ 4064981 h 6858000"/>
                <a:gd name="connsiteX50" fmla="*/ 9336173 w 9767847"/>
                <a:gd name="connsiteY50" fmla="*/ 4018676 h 6858000"/>
                <a:gd name="connsiteX51" fmla="*/ 9340199 w 9767847"/>
                <a:gd name="connsiteY51" fmla="*/ 3965171 h 6858000"/>
                <a:gd name="connsiteX52" fmla="*/ 9347557 w 9767847"/>
                <a:gd name="connsiteY52" fmla="*/ 3765972 h 6858000"/>
                <a:gd name="connsiteX53" fmla="*/ 9346364 w 9767847"/>
                <a:gd name="connsiteY53" fmla="*/ 3664938 h 6858000"/>
                <a:gd name="connsiteX54" fmla="*/ 9344921 w 9767847"/>
                <a:gd name="connsiteY54" fmla="*/ 3615243 h 6858000"/>
                <a:gd name="connsiteX55" fmla="*/ 9344524 w 9767847"/>
                <a:gd name="connsiteY55" fmla="*/ 3603526 h 6858000"/>
                <a:gd name="connsiteX56" fmla="*/ 9343728 w 9767847"/>
                <a:gd name="connsiteY56" fmla="*/ 3590774 h 6858000"/>
                <a:gd name="connsiteX57" fmla="*/ 9342188 w 9767847"/>
                <a:gd name="connsiteY57" fmla="*/ 3565268 h 6858000"/>
                <a:gd name="connsiteX58" fmla="*/ 9339056 w 9767847"/>
                <a:gd name="connsiteY58" fmla="*/ 3514256 h 6858000"/>
                <a:gd name="connsiteX59" fmla="*/ 9334334 w 9767847"/>
                <a:gd name="connsiteY59" fmla="*/ 3463057 h 6858000"/>
                <a:gd name="connsiteX60" fmla="*/ 9329363 w 9767847"/>
                <a:gd name="connsiteY60" fmla="*/ 3411810 h 6858000"/>
                <a:gd name="connsiteX61" fmla="*/ 9328319 w 9767847"/>
                <a:gd name="connsiteY61" fmla="*/ 3400657 h 6858000"/>
                <a:gd name="connsiteX62" fmla="*/ 9327177 w 9767847"/>
                <a:gd name="connsiteY62" fmla="*/ 3390116 h 6858000"/>
                <a:gd name="connsiteX63" fmla="*/ 9324293 w 9767847"/>
                <a:gd name="connsiteY63" fmla="*/ 3366774 h 6858000"/>
                <a:gd name="connsiteX64" fmla="*/ 9320763 w 9767847"/>
                <a:gd name="connsiteY64" fmla="*/ 3340329 h 6858000"/>
                <a:gd name="connsiteX65" fmla="*/ 9317184 w 9767847"/>
                <a:gd name="connsiteY65" fmla="*/ 3311245 h 6858000"/>
                <a:gd name="connsiteX66" fmla="*/ 9311021 w 9767847"/>
                <a:gd name="connsiteY66" fmla="*/ 3266211 h 6858000"/>
                <a:gd name="connsiteX67" fmla="*/ 9302719 w 9767847"/>
                <a:gd name="connsiteY67" fmla="*/ 3215717 h 6858000"/>
                <a:gd name="connsiteX68" fmla="*/ 9293970 w 9767847"/>
                <a:gd name="connsiteY68" fmla="*/ 3165789 h 6858000"/>
                <a:gd name="connsiteX69" fmla="*/ 9252065 w 9767847"/>
                <a:gd name="connsiteY69" fmla="*/ 2967107 h 6858000"/>
                <a:gd name="connsiteX70" fmla="*/ 9227211 w 9767847"/>
                <a:gd name="connsiteY70" fmla="*/ 2868473 h 6858000"/>
                <a:gd name="connsiteX71" fmla="*/ 9220699 w 9767847"/>
                <a:gd name="connsiteY71" fmla="*/ 2844426 h 6858000"/>
                <a:gd name="connsiteX72" fmla="*/ 9213740 w 9767847"/>
                <a:gd name="connsiteY72" fmla="*/ 2820191 h 6858000"/>
                <a:gd name="connsiteX73" fmla="*/ 9199374 w 9767847"/>
                <a:gd name="connsiteY73" fmla="*/ 2771438 h 6858000"/>
                <a:gd name="connsiteX74" fmla="*/ 9061829 w 9767847"/>
                <a:gd name="connsiteY74" fmla="*/ 2385418 h 6858000"/>
                <a:gd name="connsiteX75" fmla="*/ 8978865 w 9767847"/>
                <a:gd name="connsiteY75" fmla="*/ 2196855 h 6858000"/>
                <a:gd name="connsiteX76" fmla="*/ 8956694 w 9767847"/>
                <a:gd name="connsiteY76" fmla="*/ 2150219 h 6858000"/>
                <a:gd name="connsiteX77" fmla="*/ 8934176 w 9767847"/>
                <a:gd name="connsiteY77" fmla="*/ 2103914 h 6858000"/>
                <a:gd name="connsiteX78" fmla="*/ 8887151 w 9767847"/>
                <a:gd name="connsiteY78" fmla="*/ 2011350 h 6858000"/>
                <a:gd name="connsiteX79" fmla="*/ 8787533 w 9767847"/>
                <a:gd name="connsiteY79" fmla="*/ 1828527 h 6858000"/>
                <a:gd name="connsiteX80" fmla="*/ 8761485 w 9767847"/>
                <a:gd name="connsiteY80" fmla="*/ 1783398 h 6858000"/>
                <a:gd name="connsiteX81" fmla="*/ 8734791 w 9767847"/>
                <a:gd name="connsiteY81" fmla="*/ 1737893 h 6858000"/>
                <a:gd name="connsiteX82" fmla="*/ 8680808 w 9767847"/>
                <a:gd name="connsiteY82" fmla="*/ 1648812 h 6858000"/>
                <a:gd name="connsiteX83" fmla="*/ 8567024 w 9767847"/>
                <a:gd name="connsiteY83" fmla="*/ 1472906 h 6858000"/>
                <a:gd name="connsiteX84" fmla="*/ 8537446 w 9767847"/>
                <a:gd name="connsiteY84" fmla="*/ 1429330 h 6858000"/>
                <a:gd name="connsiteX85" fmla="*/ 8507423 w 9767847"/>
                <a:gd name="connsiteY85" fmla="*/ 1385896 h 6858000"/>
                <a:gd name="connsiteX86" fmla="*/ 8446529 w 9767847"/>
                <a:gd name="connsiteY86" fmla="*/ 1300295 h 6858000"/>
                <a:gd name="connsiteX87" fmla="*/ 8319224 w 9767847"/>
                <a:gd name="connsiteY87" fmla="*/ 1131026 h 6858000"/>
                <a:gd name="connsiteX88" fmla="*/ 8286366 w 9767847"/>
                <a:gd name="connsiteY88" fmla="*/ 1089050 h 6858000"/>
                <a:gd name="connsiteX89" fmla="*/ 8270161 w 9767847"/>
                <a:gd name="connsiteY89" fmla="*/ 1068439 h 6858000"/>
                <a:gd name="connsiteX90" fmla="*/ 8253856 w 9767847"/>
                <a:gd name="connsiteY90" fmla="*/ 1048156 h 6858000"/>
                <a:gd name="connsiteX91" fmla="*/ 8186352 w 9767847"/>
                <a:gd name="connsiteY91" fmla="*/ 966275 h 6858000"/>
                <a:gd name="connsiteX92" fmla="*/ 8046768 w 9767847"/>
                <a:gd name="connsiteY92" fmla="*/ 805429 h 6858000"/>
                <a:gd name="connsiteX93" fmla="*/ 8010927 w 9767847"/>
                <a:gd name="connsiteY93" fmla="*/ 765853 h 6858000"/>
                <a:gd name="connsiteX94" fmla="*/ 7974788 w 9767847"/>
                <a:gd name="connsiteY94" fmla="*/ 726653 h 6858000"/>
                <a:gd name="connsiteX95" fmla="*/ 7901070 w 9767847"/>
                <a:gd name="connsiteY95" fmla="*/ 648724 h 6858000"/>
                <a:gd name="connsiteX96" fmla="*/ 7750054 w 9767847"/>
                <a:gd name="connsiteY96" fmla="*/ 497008 h 6858000"/>
                <a:gd name="connsiteX97" fmla="*/ 7592277 w 9767847"/>
                <a:gd name="connsiteY97" fmla="*/ 351221 h 6858000"/>
                <a:gd name="connsiteX98" fmla="*/ 7257734 w 9767847"/>
                <a:gd name="connsiteY98" fmla="*/ 76964 h 6858000"/>
                <a:gd name="connsiteX99" fmla="*/ 1886601 w 9767847"/>
                <a:gd name="connsiteY99" fmla="*/ 0 h 6858000"/>
                <a:gd name="connsiteX100" fmla="*/ 2292926 w 9767847"/>
                <a:gd name="connsiteY100" fmla="*/ 0 h 6858000"/>
                <a:gd name="connsiteX101" fmla="*/ 2135542 w 9767847"/>
                <a:gd name="connsiteY101" fmla="*/ 117781 h 6858000"/>
                <a:gd name="connsiteX102" fmla="*/ 1969576 w 9767847"/>
                <a:gd name="connsiteY102" fmla="*/ 254986 h 6858000"/>
                <a:gd name="connsiteX103" fmla="*/ 1659938 w 9767847"/>
                <a:gd name="connsiteY103" fmla="*/ 549855 h 6858000"/>
                <a:gd name="connsiteX104" fmla="*/ 729383 w 9767847"/>
                <a:gd name="connsiteY104" fmla="*/ 1936480 h 6858000"/>
                <a:gd name="connsiteX105" fmla="*/ 578465 w 9767847"/>
                <a:gd name="connsiteY105" fmla="*/ 2320807 h 6858000"/>
                <a:gd name="connsiteX106" fmla="*/ 465080 w 9767847"/>
                <a:gd name="connsiteY106" fmla="*/ 2714875 h 6858000"/>
                <a:gd name="connsiteX107" fmla="*/ 423820 w 9767847"/>
                <a:gd name="connsiteY107" fmla="*/ 2915436 h 6858000"/>
                <a:gd name="connsiteX108" fmla="*/ 392355 w 9767847"/>
                <a:gd name="connsiteY108" fmla="*/ 3118071 h 6858000"/>
                <a:gd name="connsiteX109" fmla="*/ 358801 w 9767847"/>
                <a:gd name="connsiteY109" fmla="*/ 3526915 h 6858000"/>
                <a:gd name="connsiteX110" fmla="*/ 410350 w 9767847"/>
                <a:gd name="connsiteY110" fmla="*/ 4348226 h 6858000"/>
                <a:gd name="connsiteX111" fmla="*/ 449022 w 9767847"/>
                <a:gd name="connsiteY111" fmla="*/ 4551049 h 6858000"/>
                <a:gd name="connsiteX112" fmla="*/ 498882 w 9767847"/>
                <a:gd name="connsiteY112" fmla="*/ 4752365 h 6858000"/>
                <a:gd name="connsiteX113" fmla="*/ 559775 w 9767847"/>
                <a:gd name="connsiteY113" fmla="*/ 4951657 h 6858000"/>
                <a:gd name="connsiteX114" fmla="*/ 631406 w 9767847"/>
                <a:gd name="connsiteY114" fmla="*/ 5147986 h 6858000"/>
                <a:gd name="connsiteX115" fmla="*/ 1023461 w 9767847"/>
                <a:gd name="connsiteY115" fmla="*/ 5893957 h 6858000"/>
                <a:gd name="connsiteX116" fmla="*/ 1575880 w 9767847"/>
                <a:gd name="connsiteY116" fmla="*/ 6547646 h 6858000"/>
                <a:gd name="connsiteX117" fmla="*/ 1905228 w 9767847"/>
                <a:gd name="connsiteY117" fmla="*/ 6829468 h 6858000"/>
                <a:gd name="connsiteX118" fmla="*/ 1944230 w 9767847"/>
                <a:gd name="connsiteY118" fmla="*/ 6858000 h 6858000"/>
                <a:gd name="connsiteX119" fmla="*/ 1372541 w 9767847"/>
                <a:gd name="connsiteY119" fmla="*/ 6858000 h 6858000"/>
                <a:gd name="connsiteX120" fmla="*/ 1115251 w 9767847"/>
                <a:gd name="connsiteY120" fmla="*/ 6590005 h 6858000"/>
                <a:gd name="connsiteX121" fmla="*/ 0 w 9767847"/>
                <a:gd name="connsiteY121" fmla="*/ 3649031 h 6858000"/>
                <a:gd name="connsiteX122" fmla="*/ 1777294 w 9767847"/>
                <a:gd name="connsiteY122" fmla="*/ 81317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</a:cxnLst>
              <a:rect l="l" t="t" r="r" b="b"/>
              <a:pathLst>
                <a:path w="9767847" h="6858000">
                  <a:moveTo>
                    <a:pt x="7151367" y="0"/>
                  </a:moveTo>
                  <a:lnTo>
                    <a:pt x="7881247" y="0"/>
                  </a:lnTo>
                  <a:lnTo>
                    <a:pt x="7990553" y="81317"/>
                  </a:lnTo>
                  <a:cubicBezTo>
                    <a:pt x="9075991" y="929334"/>
                    <a:pt x="9767847" y="2212695"/>
                    <a:pt x="9767847" y="3649031"/>
                  </a:cubicBezTo>
                  <a:cubicBezTo>
                    <a:pt x="9767847" y="4766182"/>
                    <a:pt x="9349317" y="5790792"/>
                    <a:pt x="8652597" y="6590005"/>
                  </a:cubicBezTo>
                  <a:lnTo>
                    <a:pt x="8395306" y="6858000"/>
                  </a:lnTo>
                  <a:lnTo>
                    <a:pt x="6762603" y="6858000"/>
                  </a:lnTo>
                  <a:lnTo>
                    <a:pt x="6765962" y="6854844"/>
                  </a:lnTo>
                  <a:cubicBezTo>
                    <a:pt x="6779036" y="6842703"/>
                    <a:pt x="6791663" y="6829621"/>
                    <a:pt x="6804586" y="6817103"/>
                  </a:cubicBezTo>
                  <a:lnTo>
                    <a:pt x="6881735" y="6741197"/>
                  </a:lnTo>
                  <a:cubicBezTo>
                    <a:pt x="6907435" y="6715881"/>
                    <a:pt x="6933134" y="6690798"/>
                    <a:pt x="6958883" y="6664822"/>
                  </a:cubicBezTo>
                  <a:lnTo>
                    <a:pt x="7267925" y="6355694"/>
                  </a:lnTo>
                  <a:lnTo>
                    <a:pt x="7424360" y="6200685"/>
                  </a:lnTo>
                  <a:cubicBezTo>
                    <a:pt x="7450754" y="6174802"/>
                    <a:pt x="7477598" y="6148731"/>
                    <a:pt x="7504938" y="6122708"/>
                  </a:cubicBezTo>
                  <a:lnTo>
                    <a:pt x="7546396" y="6083697"/>
                  </a:lnTo>
                  <a:cubicBezTo>
                    <a:pt x="7560264" y="6070803"/>
                    <a:pt x="7574780" y="6057532"/>
                    <a:pt x="7588002" y="6045532"/>
                  </a:cubicBezTo>
                  <a:lnTo>
                    <a:pt x="7631000" y="6006709"/>
                  </a:lnTo>
                  <a:lnTo>
                    <a:pt x="7675440" y="5968309"/>
                  </a:lnTo>
                  <a:cubicBezTo>
                    <a:pt x="7690404" y="5955698"/>
                    <a:pt x="7705564" y="5943321"/>
                    <a:pt x="7720626" y="5930851"/>
                  </a:cubicBezTo>
                  <a:cubicBezTo>
                    <a:pt x="7735738" y="5918427"/>
                    <a:pt x="7751197" y="5906521"/>
                    <a:pt x="7766458" y="5894334"/>
                  </a:cubicBezTo>
                  <a:cubicBezTo>
                    <a:pt x="7827949" y="5846192"/>
                    <a:pt x="7890979" y="5800499"/>
                    <a:pt x="7955254" y="5756828"/>
                  </a:cubicBezTo>
                  <a:cubicBezTo>
                    <a:pt x="8083800" y="5669534"/>
                    <a:pt x="8216872" y="5590336"/>
                    <a:pt x="8352678" y="5517630"/>
                  </a:cubicBezTo>
                  <a:lnTo>
                    <a:pt x="8451350" y="5465254"/>
                  </a:lnTo>
                  <a:lnTo>
                    <a:pt x="8548532" y="5413395"/>
                  </a:lnTo>
                  <a:cubicBezTo>
                    <a:pt x="8612110" y="5379090"/>
                    <a:pt x="8673251" y="5345208"/>
                    <a:pt x="8729473" y="5309961"/>
                  </a:cubicBezTo>
                  <a:cubicBezTo>
                    <a:pt x="8743591" y="5301115"/>
                    <a:pt x="8757161" y="5292361"/>
                    <a:pt x="8770781" y="5283232"/>
                  </a:cubicBezTo>
                  <a:cubicBezTo>
                    <a:pt x="8777591" y="5278667"/>
                    <a:pt x="8784451" y="5274103"/>
                    <a:pt x="8790964" y="5269492"/>
                  </a:cubicBezTo>
                  <a:cubicBezTo>
                    <a:pt x="8797574" y="5264879"/>
                    <a:pt x="8804235" y="5260314"/>
                    <a:pt x="8810499" y="5255703"/>
                  </a:cubicBezTo>
                  <a:cubicBezTo>
                    <a:pt x="8835999" y="5237303"/>
                    <a:pt x="8860407" y="5218291"/>
                    <a:pt x="8883571" y="5198479"/>
                  </a:cubicBezTo>
                  <a:cubicBezTo>
                    <a:pt x="8929900" y="5158856"/>
                    <a:pt x="8971258" y="5116315"/>
                    <a:pt x="9006651" y="5070527"/>
                  </a:cubicBezTo>
                  <a:cubicBezTo>
                    <a:pt x="9015351" y="5059328"/>
                    <a:pt x="9024398" y="5046857"/>
                    <a:pt x="9033494" y="5034105"/>
                  </a:cubicBezTo>
                  <a:lnTo>
                    <a:pt x="9040305" y="5024551"/>
                  </a:lnTo>
                  <a:lnTo>
                    <a:pt x="9046568" y="5015281"/>
                  </a:lnTo>
                  <a:cubicBezTo>
                    <a:pt x="9050743" y="5009163"/>
                    <a:pt x="9054819" y="5002952"/>
                    <a:pt x="9058846" y="4996645"/>
                  </a:cubicBezTo>
                  <a:cubicBezTo>
                    <a:pt x="9075002" y="4971517"/>
                    <a:pt x="9090212" y="4945305"/>
                    <a:pt x="9104529" y="4918105"/>
                  </a:cubicBezTo>
                  <a:cubicBezTo>
                    <a:pt x="9133211" y="4863752"/>
                    <a:pt x="9158313" y="4805447"/>
                    <a:pt x="9181081" y="4744694"/>
                  </a:cubicBezTo>
                  <a:cubicBezTo>
                    <a:pt x="9203748" y="4684178"/>
                    <a:pt x="9223383" y="4621778"/>
                    <a:pt x="9240731" y="4557872"/>
                  </a:cubicBezTo>
                  <a:cubicBezTo>
                    <a:pt x="9249481" y="4525966"/>
                    <a:pt x="9257682" y="4493684"/>
                    <a:pt x="9265388" y="4461073"/>
                  </a:cubicBezTo>
                  <a:cubicBezTo>
                    <a:pt x="9269215" y="4444744"/>
                    <a:pt x="9272943" y="4428367"/>
                    <a:pt x="9276571" y="4411943"/>
                  </a:cubicBezTo>
                  <a:lnTo>
                    <a:pt x="9281841" y="4387379"/>
                  </a:lnTo>
                  <a:lnTo>
                    <a:pt x="9286513" y="4364838"/>
                  </a:lnTo>
                  <a:lnTo>
                    <a:pt x="9296754" y="4312038"/>
                  </a:lnTo>
                  <a:lnTo>
                    <a:pt x="9301029" y="4289074"/>
                  </a:lnTo>
                  <a:lnTo>
                    <a:pt x="9302818" y="4278581"/>
                  </a:lnTo>
                  <a:lnTo>
                    <a:pt x="9304658" y="4266816"/>
                  </a:lnTo>
                  <a:lnTo>
                    <a:pt x="9312810" y="4215945"/>
                  </a:lnTo>
                  <a:lnTo>
                    <a:pt x="9316887" y="4190486"/>
                  </a:lnTo>
                  <a:lnTo>
                    <a:pt x="9318923" y="4177780"/>
                  </a:lnTo>
                  <a:cubicBezTo>
                    <a:pt x="9319570" y="4173546"/>
                    <a:pt x="9319969" y="4169169"/>
                    <a:pt x="9320515" y="4164886"/>
                  </a:cubicBezTo>
                  <a:lnTo>
                    <a:pt x="9332445" y="4064981"/>
                  </a:lnTo>
                  <a:cubicBezTo>
                    <a:pt x="9333836" y="4052370"/>
                    <a:pt x="9334880" y="4036888"/>
                    <a:pt x="9336173" y="4018676"/>
                  </a:cubicBezTo>
                  <a:lnTo>
                    <a:pt x="9340199" y="3965171"/>
                  </a:lnTo>
                  <a:cubicBezTo>
                    <a:pt x="9345071" y="3899806"/>
                    <a:pt x="9347358" y="3832983"/>
                    <a:pt x="9347557" y="3765972"/>
                  </a:cubicBezTo>
                  <a:cubicBezTo>
                    <a:pt x="9347656" y="3732420"/>
                    <a:pt x="9347209" y="3698773"/>
                    <a:pt x="9346364" y="3664938"/>
                  </a:cubicBezTo>
                  <a:lnTo>
                    <a:pt x="9344921" y="3615243"/>
                  </a:lnTo>
                  <a:lnTo>
                    <a:pt x="9344524" y="3603526"/>
                  </a:lnTo>
                  <a:lnTo>
                    <a:pt x="9343728" y="3590774"/>
                  </a:lnTo>
                  <a:lnTo>
                    <a:pt x="9342188" y="3565268"/>
                  </a:lnTo>
                  <a:lnTo>
                    <a:pt x="9339056" y="3514256"/>
                  </a:lnTo>
                  <a:cubicBezTo>
                    <a:pt x="9337914" y="3497221"/>
                    <a:pt x="9335874" y="3480138"/>
                    <a:pt x="9334334" y="3463057"/>
                  </a:cubicBezTo>
                  <a:lnTo>
                    <a:pt x="9329363" y="3411810"/>
                  </a:lnTo>
                  <a:lnTo>
                    <a:pt x="9328319" y="3400657"/>
                  </a:lnTo>
                  <a:lnTo>
                    <a:pt x="9327177" y="3390116"/>
                  </a:lnTo>
                  <a:lnTo>
                    <a:pt x="9324293" y="3366774"/>
                  </a:lnTo>
                  <a:lnTo>
                    <a:pt x="9320763" y="3340329"/>
                  </a:lnTo>
                  <a:lnTo>
                    <a:pt x="9317184" y="3311245"/>
                  </a:lnTo>
                  <a:cubicBezTo>
                    <a:pt x="9315594" y="3296893"/>
                    <a:pt x="9313506" y="3282306"/>
                    <a:pt x="9311021" y="3266211"/>
                  </a:cubicBezTo>
                  <a:lnTo>
                    <a:pt x="9302719" y="3215717"/>
                  </a:lnTo>
                  <a:cubicBezTo>
                    <a:pt x="9299936" y="3199059"/>
                    <a:pt x="9297003" y="3182400"/>
                    <a:pt x="9293970" y="3165789"/>
                  </a:cubicBezTo>
                  <a:cubicBezTo>
                    <a:pt x="9281891" y="3099295"/>
                    <a:pt x="9267674" y="3033084"/>
                    <a:pt x="9252065" y="2967107"/>
                  </a:cubicBezTo>
                  <a:cubicBezTo>
                    <a:pt x="9244261" y="2934167"/>
                    <a:pt x="9235959" y="2901273"/>
                    <a:pt x="9227211" y="2868473"/>
                  </a:cubicBezTo>
                  <a:lnTo>
                    <a:pt x="9220699" y="2844426"/>
                  </a:lnTo>
                  <a:lnTo>
                    <a:pt x="9213740" y="2820191"/>
                  </a:lnTo>
                  <a:cubicBezTo>
                    <a:pt x="9209216" y="2804049"/>
                    <a:pt x="9204345" y="2787768"/>
                    <a:pt x="9199374" y="2771438"/>
                  </a:cubicBezTo>
                  <a:cubicBezTo>
                    <a:pt x="9159855" y="2641086"/>
                    <a:pt x="9114272" y="2512099"/>
                    <a:pt x="9061829" y="2385418"/>
                  </a:cubicBezTo>
                  <a:cubicBezTo>
                    <a:pt x="9035582" y="2322077"/>
                    <a:pt x="9008043" y="2259160"/>
                    <a:pt x="8978865" y="2196855"/>
                  </a:cubicBezTo>
                  <a:lnTo>
                    <a:pt x="8956694" y="2150219"/>
                  </a:lnTo>
                  <a:lnTo>
                    <a:pt x="8934176" y="2103914"/>
                  </a:lnTo>
                  <a:cubicBezTo>
                    <a:pt x="8918915" y="2073091"/>
                    <a:pt x="8903157" y="2042032"/>
                    <a:pt x="8887151" y="2011350"/>
                  </a:cubicBezTo>
                  <a:cubicBezTo>
                    <a:pt x="8854988" y="1949891"/>
                    <a:pt x="8822082" y="1888810"/>
                    <a:pt x="8787533" y="1828527"/>
                  </a:cubicBezTo>
                  <a:lnTo>
                    <a:pt x="8761485" y="1783398"/>
                  </a:lnTo>
                  <a:lnTo>
                    <a:pt x="8734791" y="1737893"/>
                  </a:lnTo>
                  <a:cubicBezTo>
                    <a:pt x="8717047" y="1707823"/>
                    <a:pt x="8699200" y="1678363"/>
                    <a:pt x="8680808" y="1648812"/>
                  </a:cubicBezTo>
                  <a:cubicBezTo>
                    <a:pt x="8644322" y="1589658"/>
                    <a:pt x="8606194" y="1531118"/>
                    <a:pt x="8567024" y="1472906"/>
                  </a:cubicBezTo>
                  <a:lnTo>
                    <a:pt x="8537446" y="1429330"/>
                  </a:lnTo>
                  <a:lnTo>
                    <a:pt x="8507423" y="1385896"/>
                  </a:lnTo>
                  <a:cubicBezTo>
                    <a:pt x="8487390" y="1357284"/>
                    <a:pt x="8467158" y="1328719"/>
                    <a:pt x="8446529" y="1300295"/>
                  </a:cubicBezTo>
                  <a:cubicBezTo>
                    <a:pt x="8405271" y="1243496"/>
                    <a:pt x="8362718" y="1187120"/>
                    <a:pt x="8319224" y="1131026"/>
                  </a:cubicBezTo>
                  <a:lnTo>
                    <a:pt x="8286366" y="1089050"/>
                  </a:lnTo>
                  <a:lnTo>
                    <a:pt x="8270161" y="1068439"/>
                  </a:lnTo>
                  <a:lnTo>
                    <a:pt x="8253856" y="1048156"/>
                  </a:lnTo>
                  <a:cubicBezTo>
                    <a:pt x="8231636" y="1020675"/>
                    <a:pt x="8209117" y="993381"/>
                    <a:pt x="8186352" y="966275"/>
                  </a:cubicBezTo>
                  <a:cubicBezTo>
                    <a:pt x="8140917" y="911922"/>
                    <a:pt x="8094240" y="858417"/>
                    <a:pt x="8046768" y="805429"/>
                  </a:cubicBezTo>
                  <a:lnTo>
                    <a:pt x="8010927" y="765853"/>
                  </a:lnTo>
                  <a:lnTo>
                    <a:pt x="7974788" y="726653"/>
                  </a:lnTo>
                  <a:cubicBezTo>
                    <a:pt x="7950382" y="700489"/>
                    <a:pt x="7925824" y="674465"/>
                    <a:pt x="7901070" y="648724"/>
                  </a:cubicBezTo>
                  <a:cubicBezTo>
                    <a:pt x="7851510" y="597289"/>
                    <a:pt x="7801404" y="546514"/>
                    <a:pt x="7750054" y="497008"/>
                  </a:cubicBezTo>
                  <a:cubicBezTo>
                    <a:pt x="7698902" y="447644"/>
                    <a:pt x="7645913" y="398938"/>
                    <a:pt x="7592277" y="351221"/>
                  </a:cubicBezTo>
                  <a:cubicBezTo>
                    <a:pt x="7484856" y="255786"/>
                    <a:pt x="7373308" y="164304"/>
                    <a:pt x="7257734" y="76964"/>
                  </a:cubicBezTo>
                  <a:close/>
                  <a:moveTo>
                    <a:pt x="1886601" y="0"/>
                  </a:moveTo>
                  <a:lnTo>
                    <a:pt x="2292926" y="0"/>
                  </a:lnTo>
                  <a:lnTo>
                    <a:pt x="2135542" y="117781"/>
                  </a:lnTo>
                  <a:cubicBezTo>
                    <a:pt x="2078998" y="162280"/>
                    <a:pt x="2023659" y="208045"/>
                    <a:pt x="1969576" y="254986"/>
                  </a:cubicBezTo>
                  <a:cubicBezTo>
                    <a:pt x="1861309" y="348820"/>
                    <a:pt x="1758064" y="447314"/>
                    <a:pt x="1659938" y="549855"/>
                  </a:cubicBezTo>
                  <a:cubicBezTo>
                    <a:pt x="1266987" y="960346"/>
                    <a:pt x="953820" y="1431495"/>
                    <a:pt x="729383" y="1936480"/>
                  </a:cubicBezTo>
                  <a:cubicBezTo>
                    <a:pt x="673260" y="2062362"/>
                    <a:pt x="622855" y="2190972"/>
                    <a:pt x="578465" y="2320807"/>
                  </a:cubicBezTo>
                  <a:cubicBezTo>
                    <a:pt x="534125" y="2450687"/>
                    <a:pt x="496147" y="2582216"/>
                    <a:pt x="465080" y="2714875"/>
                  </a:cubicBezTo>
                  <a:cubicBezTo>
                    <a:pt x="449769" y="2780991"/>
                    <a:pt x="435850" y="2848191"/>
                    <a:pt x="423820" y="2915436"/>
                  </a:cubicBezTo>
                  <a:cubicBezTo>
                    <a:pt x="411840" y="2982731"/>
                    <a:pt x="401054" y="3050260"/>
                    <a:pt x="392355" y="3118071"/>
                  </a:cubicBezTo>
                  <a:cubicBezTo>
                    <a:pt x="374509" y="3253646"/>
                    <a:pt x="363424" y="3389880"/>
                    <a:pt x="358801" y="3526915"/>
                  </a:cubicBezTo>
                  <a:cubicBezTo>
                    <a:pt x="349009" y="3800843"/>
                    <a:pt x="366357" y="4075570"/>
                    <a:pt x="410350" y="4348226"/>
                  </a:cubicBezTo>
                  <a:cubicBezTo>
                    <a:pt x="421286" y="4416132"/>
                    <a:pt x="434209" y="4483660"/>
                    <a:pt x="449022" y="4551049"/>
                  </a:cubicBezTo>
                  <a:cubicBezTo>
                    <a:pt x="463737" y="4618436"/>
                    <a:pt x="480389" y="4685588"/>
                    <a:pt x="498882" y="4752365"/>
                  </a:cubicBezTo>
                  <a:cubicBezTo>
                    <a:pt x="517373" y="4819141"/>
                    <a:pt x="537704" y="4885635"/>
                    <a:pt x="559775" y="4951657"/>
                  </a:cubicBezTo>
                  <a:cubicBezTo>
                    <a:pt x="581946" y="5017775"/>
                    <a:pt x="605358" y="5083375"/>
                    <a:pt x="631406" y="5147986"/>
                  </a:cubicBezTo>
                  <a:cubicBezTo>
                    <a:pt x="734055" y="5407608"/>
                    <a:pt x="865188" y="5658570"/>
                    <a:pt x="1023461" y="5893957"/>
                  </a:cubicBezTo>
                  <a:cubicBezTo>
                    <a:pt x="1181487" y="6129578"/>
                    <a:pt x="1367051" y="6349247"/>
                    <a:pt x="1575880" y="6547646"/>
                  </a:cubicBezTo>
                  <a:cubicBezTo>
                    <a:pt x="1680269" y="6646916"/>
                    <a:pt x="1790338" y="6740939"/>
                    <a:pt x="1905228" y="6829468"/>
                  </a:cubicBezTo>
                  <a:lnTo>
                    <a:pt x="1944230" y="6858000"/>
                  </a:lnTo>
                  <a:lnTo>
                    <a:pt x="1372541" y="6858000"/>
                  </a:lnTo>
                  <a:lnTo>
                    <a:pt x="1115251" y="6590005"/>
                  </a:lnTo>
                  <a:cubicBezTo>
                    <a:pt x="418530" y="5790792"/>
                    <a:pt x="0" y="4766182"/>
                    <a:pt x="0" y="3649031"/>
                  </a:cubicBezTo>
                  <a:cubicBezTo>
                    <a:pt x="0" y="2212695"/>
                    <a:pt x="691856" y="929334"/>
                    <a:pt x="1777294" y="81317"/>
                  </a:cubicBez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4328E3-BB20-185A-0289-751E952991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15729" y="1764407"/>
            <a:ext cx="5760846" cy="2310312"/>
          </a:xfrm>
        </p:spPr>
        <p:txBody>
          <a:bodyPr>
            <a:normAutofit/>
          </a:bodyPr>
          <a:lstStyle/>
          <a:p>
            <a:r>
              <a:rPr lang="en-US" sz="5200" dirty="0">
                <a:solidFill>
                  <a:schemeClr val="tx2"/>
                </a:solidFill>
              </a:rPr>
              <a:t>NC State Approving Agency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AA5DE1-FAFD-A3E7-72B7-B16802886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15729" y="4165152"/>
            <a:ext cx="5760846" cy="682079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NCACVA Conference (updates)</a:t>
            </a:r>
          </a:p>
        </p:txBody>
      </p:sp>
      <p:pic>
        <p:nvPicPr>
          <p:cNvPr id="4" name="Picture 3" descr="&amp;W State Seal">
            <a:extLst>
              <a:ext uri="{FF2B5EF4-FFF2-40B4-BE49-F238E27FC236}">
                <a16:creationId xmlns:a16="http://schemas.microsoft.com/office/drawing/2014/main" id="{81519920-46DD-4AF5-7C0F-B934877187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lum bright="6000" contrast="6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7897" y="4995471"/>
            <a:ext cx="1117000" cy="1117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EAA675B-8D75-B180-2389-560060252FA1}"/>
              </a:ext>
            </a:extLst>
          </p:cNvPr>
          <p:cNvSpPr txBox="1"/>
          <p:nvPr/>
        </p:nvSpPr>
        <p:spPr>
          <a:xfrm>
            <a:off x="10097376" y="6179301"/>
            <a:ext cx="22180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Timothy D. Freeman </a:t>
            </a:r>
            <a:endParaRPr lang="en-US" dirty="0"/>
          </a:p>
          <a:p>
            <a:r>
              <a:rPr lang="en-US" i="1" dirty="0"/>
              <a:t>Executive Director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043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8766FF-435A-0221-EA0A-C9149B566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How the Process Works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6DB6F0-8459-E84E-71CF-1850DADC7C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594890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6048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2B597E-1A02-2DAC-8FF3-20DEB1A2D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Submission List</a:t>
            </a:r>
            <a:endParaRPr lang="en-US" dirty="0"/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26376ADA-50F1-6C6E-7B55-3C3D16A3FC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731956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05080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4EF6E0F-E56C-FF07-A987-D1D63BA2A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Example</a:t>
            </a:r>
            <a:r>
              <a:rPr lang="en-US" sz="4000" dirty="0">
                <a:solidFill>
                  <a:srgbClr val="FFFFFF"/>
                </a:solidFill>
              </a:rPr>
              <a:t> (IHL)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 descr="Table&#10;&#10;AI-generated content may be incorrect.">
            <a:extLst>
              <a:ext uri="{FF2B5EF4-FFF2-40B4-BE49-F238E27FC236}">
                <a16:creationId xmlns:a16="http://schemas.microsoft.com/office/drawing/2014/main" id="{A0143ADB-ED5D-E3D6-4022-288E38DCB2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2225" y="2535719"/>
            <a:ext cx="11327549" cy="3313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0641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178CA1-85B3-2517-46E2-5F6FB3079F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713" y="248038"/>
            <a:ext cx="7063721" cy="11592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Example (NCD)</a:t>
            </a:r>
          </a:p>
        </p:txBody>
      </p:sp>
      <p:pic>
        <p:nvPicPr>
          <p:cNvPr id="5" name="Content Placeholder 4" descr="Table, calendar&#10;&#10;AI-generated content may be incorrect.">
            <a:extLst>
              <a:ext uri="{FF2B5EF4-FFF2-40B4-BE49-F238E27FC236}">
                <a16:creationId xmlns:a16="http://schemas.microsoft.com/office/drawing/2014/main" id="{8A82395F-EDDF-08AA-901C-B292716C86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2225" y="2705633"/>
            <a:ext cx="11327549" cy="297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514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0095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11219"/>
            <a:ext cx="5646974" cy="6483075"/>
            <a:chOff x="-19221" y="0"/>
            <a:chExt cx="5646974" cy="6483075"/>
          </a:xfrm>
        </p:grpSpPr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11A938B-0E61-7546-7063-60C264ADA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Annual Catalog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A66F3B9-B3D7-5FB3-4D86-93AA514F62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736850"/>
              </p:ext>
            </p:extLst>
          </p:nvPr>
        </p:nvGraphicFramePr>
        <p:xfrm>
          <a:off x="6091238" y="955653"/>
          <a:ext cx="5115491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57350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F3856E9-4239-4EE7-A372-FDCF4882FD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CC9CDCF-90F8-42B0-BD0A-794C526880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30095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C07D05FE-3FB8-4314-A050-9AB40814D7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305" y="-11219"/>
            <a:ext cx="5646974" cy="6483075"/>
            <a:chOff x="-19221" y="0"/>
            <a:chExt cx="5646974" cy="6483075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BDDC6C42-DDD5-4105-85F2-9C052563AE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16610"/>
              <a:ext cx="5535001" cy="6250127"/>
            </a:xfrm>
            <a:custGeom>
              <a:avLst/>
              <a:gdLst>
                <a:gd name="connsiteX0" fmla="*/ 2510242 w 5535001"/>
                <a:gd name="connsiteY0" fmla="*/ 174 h 6250127"/>
                <a:gd name="connsiteX1" fmla="*/ 2550551 w 5535001"/>
                <a:gd name="connsiteY1" fmla="*/ 510 h 6250127"/>
                <a:gd name="connsiteX2" fmla="*/ 2629490 w 5535001"/>
                <a:gd name="connsiteY2" fmla="*/ 3757 h 6250127"/>
                <a:gd name="connsiteX3" fmla="*/ 2708317 w 5535001"/>
                <a:gd name="connsiteY3" fmla="*/ 7229 h 6250127"/>
                <a:gd name="connsiteX4" fmla="*/ 2787256 w 5535001"/>
                <a:gd name="connsiteY4" fmla="*/ 14619 h 6250127"/>
                <a:gd name="connsiteX5" fmla="*/ 3408467 w 5535001"/>
                <a:gd name="connsiteY5" fmla="*/ 145064 h 6250127"/>
                <a:gd name="connsiteX6" fmla="*/ 3557723 w 5535001"/>
                <a:gd name="connsiteY6" fmla="*/ 199593 h 6250127"/>
                <a:gd name="connsiteX7" fmla="*/ 3594337 w 5535001"/>
                <a:gd name="connsiteY7" fmla="*/ 214597 h 6250127"/>
                <a:gd name="connsiteX8" fmla="*/ 3630616 w 5535001"/>
                <a:gd name="connsiteY8" fmla="*/ 230385 h 6250127"/>
                <a:gd name="connsiteX9" fmla="*/ 3703172 w 5535001"/>
                <a:gd name="connsiteY9" fmla="*/ 262073 h 6250127"/>
                <a:gd name="connsiteX10" fmla="*/ 3739003 w 5535001"/>
                <a:gd name="connsiteY10" fmla="*/ 278756 h 6250127"/>
                <a:gd name="connsiteX11" fmla="*/ 3756806 w 5535001"/>
                <a:gd name="connsiteY11" fmla="*/ 287266 h 6250127"/>
                <a:gd name="connsiteX12" fmla="*/ 3773714 w 5535001"/>
                <a:gd name="connsiteY12" fmla="*/ 297567 h 6250127"/>
                <a:gd name="connsiteX13" fmla="*/ 3840784 w 5535001"/>
                <a:gd name="connsiteY13" fmla="*/ 339332 h 6250127"/>
                <a:gd name="connsiteX14" fmla="*/ 3873927 w 5535001"/>
                <a:gd name="connsiteY14" fmla="*/ 360495 h 6250127"/>
                <a:gd name="connsiteX15" fmla="*/ 3906062 w 5535001"/>
                <a:gd name="connsiteY15" fmla="*/ 383001 h 6250127"/>
                <a:gd name="connsiteX16" fmla="*/ 3969662 w 5535001"/>
                <a:gd name="connsiteY16" fmla="*/ 428572 h 6250127"/>
                <a:gd name="connsiteX17" fmla="*/ 4423029 w 5535001"/>
                <a:gd name="connsiteY17" fmla="*/ 837600 h 6250127"/>
                <a:gd name="connsiteX18" fmla="*/ 4474647 w 5535001"/>
                <a:gd name="connsiteY18" fmla="*/ 891569 h 6250127"/>
                <a:gd name="connsiteX19" fmla="*/ 4524250 w 5535001"/>
                <a:gd name="connsiteY19" fmla="*/ 946883 h 6250127"/>
                <a:gd name="connsiteX20" fmla="*/ 4573965 w 5535001"/>
                <a:gd name="connsiteY20" fmla="*/ 1001748 h 6250127"/>
                <a:gd name="connsiteX21" fmla="*/ 4622224 w 5535001"/>
                <a:gd name="connsiteY21" fmla="*/ 1057509 h 6250127"/>
                <a:gd name="connsiteX22" fmla="*/ 4717510 w 5535001"/>
                <a:gd name="connsiteY22" fmla="*/ 1169143 h 6250127"/>
                <a:gd name="connsiteX23" fmla="*/ 4764986 w 5535001"/>
                <a:gd name="connsiteY23" fmla="*/ 1224681 h 6250127"/>
                <a:gd name="connsiteX24" fmla="*/ 4813021 w 5535001"/>
                <a:gd name="connsiteY24" fmla="*/ 1279994 h 6250127"/>
                <a:gd name="connsiteX25" fmla="*/ 5001915 w 5535001"/>
                <a:gd name="connsiteY25" fmla="*/ 1506846 h 6250127"/>
                <a:gd name="connsiteX26" fmla="*/ 5170542 w 5535001"/>
                <a:gd name="connsiteY26" fmla="*/ 1751165 h 6250127"/>
                <a:gd name="connsiteX27" fmla="*/ 5428969 w 5535001"/>
                <a:gd name="connsiteY27" fmla="*/ 2293660 h 6250127"/>
                <a:gd name="connsiteX28" fmla="*/ 5534893 w 5535001"/>
                <a:gd name="connsiteY28" fmla="*/ 2899307 h 6250127"/>
                <a:gd name="connsiteX29" fmla="*/ 5508804 w 5535001"/>
                <a:gd name="connsiteY29" fmla="*/ 3211144 h 6250127"/>
                <a:gd name="connsiteX30" fmla="*/ 5426282 w 5535001"/>
                <a:gd name="connsiteY30" fmla="*/ 3513352 h 6250127"/>
                <a:gd name="connsiteX31" fmla="*/ 5248250 w 5535001"/>
                <a:gd name="connsiteY31" fmla="*/ 4030542 h 6250127"/>
                <a:gd name="connsiteX32" fmla="*/ 5208612 w 5535001"/>
                <a:gd name="connsiteY32" fmla="*/ 4161771 h 6250127"/>
                <a:gd name="connsiteX33" fmla="*/ 5170318 w 5535001"/>
                <a:gd name="connsiteY33" fmla="*/ 4294680 h 6250127"/>
                <a:gd name="connsiteX34" fmla="*/ 5132248 w 5535001"/>
                <a:gd name="connsiteY34" fmla="*/ 4430164 h 6250127"/>
                <a:gd name="connsiteX35" fmla="*/ 5112765 w 5535001"/>
                <a:gd name="connsiteY35" fmla="*/ 4498914 h 6250127"/>
                <a:gd name="connsiteX36" fmla="*/ 5091715 w 5535001"/>
                <a:gd name="connsiteY36" fmla="*/ 4569119 h 6250127"/>
                <a:gd name="connsiteX37" fmla="*/ 5068985 w 5535001"/>
                <a:gd name="connsiteY37" fmla="*/ 4640220 h 6250127"/>
                <a:gd name="connsiteX38" fmla="*/ 5043904 w 5535001"/>
                <a:gd name="connsiteY38" fmla="*/ 4712105 h 6250127"/>
                <a:gd name="connsiteX39" fmla="*/ 5015799 w 5535001"/>
                <a:gd name="connsiteY39" fmla="*/ 4784438 h 6250127"/>
                <a:gd name="connsiteX40" fmla="*/ 4982880 w 5535001"/>
                <a:gd name="connsiteY40" fmla="*/ 4856435 h 6250127"/>
                <a:gd name="connsiteX41" fmla="*/ 4817276 w 5535001"/>
                <a:gd name="connsiteY41" fmla="*/ 5125275 h 6250127"/>
                <a:gd name="connsiteX42" fmla="*/ 4618753 w 5535001"/>
                <a:gd name="connsiteY42" fmla="*/ 5355374 h 6250127"/>
                <a:gd name="connsiteX43" fmla="*/ 4566575 w 5535001"/>
                <a:gd name="connsiteY43" fmla="*/ 5408560 h 6250127"/>
                <a:gd name="connsiteX44" fmla="*/ 4513837 w 5535001"/>
                <a:gd name="connsiteY44" fmla="*/ 5461186 h 6250127"/>
                <a:gd name="connsiteX45" fmla="*/ 4459531 w 5535001"/>
                <a:gd name="connsiteY45" fmla="*/ 5512580 h 6250127"/>
                <a:gd name="connsiteX46" fmla="*/ 4404554 w 5535001"/>
                <a:gd name="connsiteY46" fmla="*/ 5563526 h 6250127"/>
                <a:gd name="connsiteX47" fmla="*/ 4348009 w 5535001"/>
                <a:gd name="connsiteY47" fmla="*/ 5613017 h 6250127"/>
                <a:gd name="connsiteX48" fmla="*/ 4290568 w 5535001"/>
                <a:gd name="connsiteY48" fmla="*/ 5661948 h 6250127"/>
                <a:gd name="connsiteX49" fmla="*/ 4276124 w 5535001"/>
                <a:gd name="connsiteY49" fmla="*/ 5674153 h 6250127"/>
                <a:gd name="connsiteX50" fmla="*/ 4261120 w 5535001"/>
                <a:gd name="connsiteY50" fmla="*/ 5685798 h 6250127"/>
                <a:gd name="connsiteX51" fmla="*/ 4231112 w 5535001"/>
                <a:gd name="connsiteY51" fmla="*/ 5708976 h 6250127"/>
                <a:gd name="connsiteX52" fmla="*/ 4170984 w 5535001"/>
                <a:gd name="connsiteY52" fmla="*/ 5755443 h 6250127"/>
                <a:gd name="connsiteX53" fmla="*/ 4046025 w 5535001"/>
                <a:gd name="connsiteY53" fmla="*/ 5843228 h 6250127"/>
                <a:gd name="connsiteX54" fmla="*/ 3915356 w 5535001"/>
                <a:gd name="connsiteY54" fmla="*/ 5923735 h 6250127"/>
                <a:gd name="connsiteX55" fmla="*/ 3346323 w 5535001"/>
                <a:gd name="connsiteY55" fmla="*/ 6158872 h 6250127"/>
                <a:gd name="connsiteX56" fmla="*/ 2743476 w 5535001"/>
                <a:gd name="connsiteY56" fmla="*/ 6247328 h 6250127"/>
                <a:gd name="connsiteX57" fmla="*/ 2668120 w 5535001"/>
                <a:gd name="connsiteY57" fmla="*/ 6249344 h 6250127"/>
                <a:gd name="connsiteX58" fmla="*/ 2630498 w 5535001"/>
                <a:gd name="connsiteY58" fmla="*/ 6250127 h 6250127"/>
                <a:gd name="connsiteX59" fmla="*/ 2592988 w 5535001"/>
                <a:gd name="connsiteY59" fmla="*/ 6249568 h 6250127"/>
                <a:gd name="connsiteX60" fmla="*/ 2518080 w 5535001"/>
                <a:gd name="connsiteY60" fmla="*/ 6247777 h 6250127"/>
                <a:gd name="connsiteX61" fmla="*/ 2442948 w 5535001"/>
                <a:gd name="connsiteY61" fmla="*/ 6244529 h 6250127"/>
                <a:gd name="connsiteX62" fmla="*/ 2291676 w 5535001"/>
                <a:gd name="connsiteY62" fmla="*/ 6232213 h 6250127"/>
                <a:gd name="connsiteX63" fmla="*/ 2141412 w 5535001"/>
                <a:gd name="connsiteY63" fmla="*/ 6212394 h 6250127"/>
                <a:gd name="connsiteX64" fmla="*/ 1992715 w 5535001"/>
                <a:gd name="connsiteY64" fmla="*/ 6184961 h 6250127"/>
                <a:gd name="connsiteX65" fmla="*/ 1845811 w 5535001"/>
                <a:gd name="connsiteY65" fmla="*/ 6151034 h 6250127"/>
                <a:gd name="connsiteX66" fmla="*/ 1701033 w 5535001"/>
                <a:gd name="connsiteY66" fmla="*/ 6110724 h 6250127"/>
                <a:gd name="connsiteX67" fmla="*/ 1629484 w 5535001"/>
                <a:gd name="connsiteY67" fmla="*/ 6088219 h 6250127"/>
                <a:gd name="connsiteX68" fmla="*/ 1558383 w 5535001"/>
                <a:gd name="connsiteY68" fmla="*/ 6064929 h 6250127"/>
                <a:gd name="connsiteX69" fmla="*/ 1011968 w 5535001"/>
                <a:gd name="connsiteY69" fmla="*/ 5828896 h 6250127"/>
                <a:gd name="connsiteX70" fmla="*/ 511237 w 5535001"/>
                <a:gd name="connsiteY70" fmla="*/ 5512356 h 6250127"/>
                <a:gd name="connsiteX71" fmla="*/ 395572 w 5535001"/>
                <a:gd name="connsiteY71" fmla="*/ 5419757 h 6250127"/>
                <a:gd name="connsiteX72" fmla="*/ 284722 w 5535001"/>
                <a:gd name="connsiteY72" fmla="*/ 5321559 h 6250127"/>
                <a:gd name="connsiteX73" fmla="*/ 257513 w 5535001"/>
                <a:gd name="connsiteY73" fmla="*/ 5296477 h 6250127"/>
                <a:gd name="connsiteX74" fmla="*/ 243853 w 5535001"/>
                <a:gd name="connsiteY74" fmla="*/ 5283937 h 6250127"/>
                <a:gd name="connsiteX75" fmla="*/ 230752 w 5535001"/>
                <a:gd name="connsiteY75" fmla="*/ 5270836 h 6250127"/>
                <a:gd name="connsiteX76" fmla="*/ 178574 w 5535001"/>
                <a:gd name="connsiteY76" fmla="*/ 5218322 h 6250127"/>
                <a:gd name="connsiteX77" fmla="*/ 126508 w 5535001"/>
                <a:gd name="connsiteY77" fmla="*/ 5165584 h 6250127"/>
                <a:gd name="connsiteX78" fmla="*/ 76345 w 5535001"/>
                <a:gd name="connsiteY78" fmla="*/ 5111167 h 6250127"/>
                <a:gd name="connsiteX79" fmla="*/ 26407 w 5535001"/>
                <a:gd name="connsiteY79" fmla="*/ 5056413 h 6250127"/>
                <a:gd name="connsiteX80" fmla="*/ 0 w 5535001"/>
                <a:gd name="connsiteY80" fmla="*/ 5024776 h 6250127"/>
                <a:gd name="connsiteX81" fmla="*/ 0 w 5535001"/>
                <a:gd name="connsiteY81" fmla="*/ 4492798 h 6250127"/>
                <a:gd name="connsiteX82" fmla="*/ 28534 w 5535001"/>
                <a:gd name="connsiteY82" fmla="*/ 4537879 h 6250127"/>
                <a:gd name="connsiteX83" fmla="*/ 66604 w 5535001"/>
                <a:gd name="connsiteY83" fmla="*/ 4592745 h 6250127"/>
                <a:gd name="connsiteX84" fmla="*/ 104114 w 5535001"/>
                <a:gd name="connsiteY84" fmla="*/ 4647834 h 6250127"/>
                <a:gd name="connsiteX85" fmla="*/ 143751 w 5535001"/>
                <a:gd name="connsiteY85" fmla="*/ 4701580 h 6250127"/>
                <a:gd name="connsiteX86" fmla="*/ 182717 w 5535001"/>
                <a:gd name="connsiteY86" fmla="*/ 4755773 h 6250127"/>
                <a:gd name="connsiteX87" fmla="*/ 223810 w 5535001"/>
                <a:gd name="connsiteY87" fmla="*/ 4808399 h 6250127"/>
                <a:gd name="connsiteX88" fmla="*/ 264679 w 5535001"/>
                <a:gd name="connsiteY88" fmla="*/ 4861249 h 6250127"/>
                <a:gd name="connsiteX89" fmla="*/ 307788 w 5535001"/>
                <a:gd name="connsiteY89" fmla="*/ 4912420 h 6250127"/>
                <a:gd name="connsiteX90" fmla="*/ 351232 w 5535001"/>
                <a:gd name="connsiteY90" fmla="*/ 4963254 h 6250127"/>
                <a:gd name="connsiteX91" fmla="*/ 397028 w 5535001"/>
                <a:gd name="connsiteY91" fmla="*/ 5012185 h 6250127"/>
                <a:gd name="connsiteX92" fmla="*/ 443496 w 5535001"/>
                <a:gd name="connsiteY92" fmla="*/ 5060444 h 6250127"/>
                <a:gd name="connsiteX93" fmla="*/ 455140 w 5535001"/>
                <a:gd name="connsiteY93" fmla="*/ 5072537 h 6250127"/>
                <a:gd name="connsiteX94" fmla="*/ 467345 w 5535001"/>
                <a:gd name="connsiteY94" fmla="*/ 5083958 h 6250127"/>
                <a:gd name="connsiteX95" fmla="*/ 491755 w 5535001"/>
                <a:gd name="connsiteY95" fmla="*/ 5106912 h 6250127"/>
                <a:gd name="connsiteX96" fmla="*/ 540686 w 5535001"/>
                <a:gd name="connsiteY96" fmla="*/ 5152819 h 6250127"/>
                <a:gd name="connsiteX97" fmla="*/ 552890 w 5535001"/>
                <a:gd name="connsiteY97" fmla="*/ 5164353 h 6250127"/>
                <a:gd name="connsiteX98" fmla="*/ 565655 w 5535001"/>
                <a:gd name="connsiteY98" fmla="*/ 5175214 h 6250127"/>
                <a:gd name="connsiteX99" fmla="*/ 591072 w 5535001"/>
                <a:gd name="connsiteY99" fmla="*/ 5197048 h 6250127"/>
                <a:gd name="connsiteX100" fmla="*/ 694197 w 5535001"/>
                <a:gd name="connsiteY100" fmla="*/ 5283041 h 6250127"/>
                <a:gd name="connsiteX101" fmla="*/ 1146221 w 5535001"/>
                <a:gd name="connsiteY101" fmla="*/ 5573716 h 6250127"/>
                <a:gd name="connsiteX102" fmla="*/ 1650982 w 5535001"/>
                <a:gd name="connsiteY102" fmla="*/ 5758130 h 6250127"/>
                <a:gd name="connsiteX103" fmla="*/ 1716485 w 5535001"/>
                <a:gd name="connsiteY103" fmla="*/ 5772798 h 6250127"/>
                <a:gd name="connsiteX104" fmla="*/ 1782211 w 5535001"/>
                <a:gd name="connsiteY104" fmla="*/ 5786235 h 6250127"/>
                <a:gd name="connsiteX105" fmla="*/ 1848386 w 5535001"/>
                <a:gd name="connsiteY105" fmla="*/ 5796984 h 6250127"/>
                <a:gd name="connsiteX106" fmla="*/ 1881417 w 5535001"/>
                <a:gd name="connsiteY106" fmla="*/ 5802359 h 6250127"/>
                <a:gd name="connsiteX107" fmla="*/ 1914560 w 5535001"/>
                <a:gd name="connsiteY107" fmla="*/ 5807061 h 6250127"/>
                <a:gd name="connsiteX108" fmla="*/ 2047469 w 5535001"/>
                <a:gd name="connsiteY108" fmla="*/ 5821282 h 6250127"/>
                <a:gd name="connsiteX109" fmla="*/ 2180601 w 5535001"/>
                <a:gd name="connsiteY109" fmla="*/ 5828896 h 6250127"/>
                <a:gd name="connsiteX110" fmla="*/ 2313622 w 5535001"/>
                <a:gd name="connsiteY110" fmla="*/ 5830463 h 6250127"/>
                <a:gd name="connsiteX111" fmla="*/ 2380021 w 5535001"/>
                <a:gd name="connsiteY111" fmla="*/ 5828448 h 6250127"/>
                <a:gd name="connsiteX112" fmla="*/ 2446195 w 5535001"/>
                <a:gd name="connsiteY112" fmla="*/ 5826433 h 6250127"/>
                <a:gd name="connsiteX113" fmla="*/ 2513041 w 5535001"/>
                <a:gd name="connsiteY113" fmla="*/ 5822737 h 6250127"/>
                <a:gd name="connsiteX114" fmla="*/ 2580111 w 5535001"/>
                <a:gd name="connsiteY114" fmla="*/ 5818258 h 6250127"/>
                <a:gd name="connsiteX115" fmla="*/ 2613590 w 5535001"/>
                <a:gd name="connsiteY115" fmla="*/ 5816355 h 6250127"/>
                <a:gd name="connsiteX116" fmla="*/ 2646845 w 5535001"/>
                <a:gd name="connsiteY116" fmla="*/ 5813108 h 6250127"/>
                <a:gd name="connsiteX117" fmla="*/ 2713244 w 5535001"/>
                <a:gd name="connsiteY117" fmla="*/ 5806838 h 6250127"/>
                <a:gd name="connsiteX118" fmla="*/ 3230882 w 5535001"/>
                <a:gd name="connsiteY118" fmla="*/ 5721292 h 6250127"/>
                <a:gd name="connsiteX119" fmla="*/ 3720416 w 5535001"/>
                <a:gd name="connsiteY119" fmla="*/ 5556472 h 6250127"/>
                <a:gd name="connsiteX120" fmla="*/ 3837425 w 5535001"/>
                <a:gd name="connsiteY120" fmla="*/ 5499927 h 6250127"/>
                <a:gd name="connsiteX121" fmla="*/ 3951634 w 5535001"/>
                <a:gd name="connsiteY121" fmla="*/ 5436552 h 6250127"/>
                <a:gd name="connsiteX122" fmla="*/ 4007284 w 5535001"/>
                <a:gd name="connsiteY122" fmla="*/ 5401841 h 6250127"/>
                <a:gd name="connsiteX123" fmla="*/ 4035164 w 5535001"/>
                <a:gd name="connsiteY123" fmla="*/ 5384374 h 6250127"/>
                <a:gd name="connsiteX124" fmla="*/ 4049049 w 5535001"/>
                <a:gd name="connsiteY124" fmla="*/ 5375640 h 6250127"/>
                <a:gd name="connsiteX125" fmla="*/ 4062485 w 5535001"/>
                <a:gd name="connsiteY125" fmla="*/ 5366123 h 6250127"/>
                <a:gd name="connsiteX126" fmla="*/ 4116567 w 5535001"/>
                <a:gd name="connsiteY126" fmla="*/ 5328277 h 6250127"/>
                <a:gd name="connsiteX127" fmla="*/ 4169976 w 5535001"/>
                <a:gd name="connsiteY127" fmla="*/ 5289199 h 6250127"/>
                <a:gd name="connsiteX128" fmla="*/ 4222042 w 5535001"/>
                <a:gd name="connsiteY128" fmla="*/ 5247994 h 6250127"/>
                <a:gd name="connsiteX129" fmla="*/ 4273213 w 5535001"/>
                <a:gd name="connsiteY129" fmla="*/ 5205558 h 6250127"/>
                <a:gd name="connsiteX130" fmla="*/ 4323151 w 5535001"/>
                <a:gd name="connsiteY130" fmla="*/ 5161329 h 6250127"/>
                <a:gd name="connsiteX131" fmla="*/ 4371971 w 5535001"/>
                <a:gd name="connsiteY131" fmla="*/ 5116093 h 6250127"/>
                <a:gd name="connsiteX132" fmla="*/ 4546868 w 5535001"/>
                <a:gd name="connsiteY132" fmla="*/ 4924400 h 6250127"/>
                <a:gd name="connsiteX133" fmla="*/ 4675634 w 5535001"/>
                <a:gd name="connsiteY133" fmla="*/ 4715352 h 6250127"/>
                <a:gd name="connsiteX134" fmla="*/ 4700155 w 5535001"/>
                <a:gd name="connsiteY134" fmla="*/ 4659255 h 6250127"/>
                <a:gd name="connsiteX135" fmla="*/ 4721206 w 5535001"/>
                <a:gd name="connsiteY135" fmla="*/ 4600135 h 6250127"/>
                <a:gd name="connsiteX136" fmla="*/ 4740465 w 5535001"/>
                <a:gd name="connsiteY136" fmla="*/ 4538887 h 6250127"/>
                <a:gd name="connsiteX137" fmla="*/ 4758492 w 5535001"/>
                <a:gd name="connsiteY137" fmla="*/ 4475848 h 6250127"/>
                <a:gd name="connsiteX138" fmla="*/ 4891288 w 5535001"/>
                <a:gd name="connsiteY138" fmla="*/ 3930329 h 6250127"/>
                <a:gd name="connsiteX139" fmla="*/ 5066298 w 5535001"/>
                <a:gd name="connsiteY139" fmla="*/ 3382235 h 6250127"/>
                <a:gd name="connsiteX140" fmla="*/ 5156994 w 5535001"/>
                <a:gd name="connsiteY140" fmla="*/ 2898635 h 6250127"/>
                <a:gd name="connsiteX141" fmla="*/ 5083317 w 5535001"/>
                <a:gd name="connsiteY141" fmla="*/ 2402047 h 6250127"/>
                <a:gd name="connsiteX142" fmla="*/ 4871022 w 5535001"/>
                <a:gd name="connsiteY142" fmla="*/ 1926958 h 6250127"/>
                <a:gd name="connsiteX143" fmla="*/ 4727028 w 5535001"/>
                <a:gd name="connsiteY143" fmla="*/ 1703577 h 6250127"/>
                <a:gd name="connsiteX144" fmla="*/ 4563776 w 5535001"/>
                <a:gd name="connsiteY144" fmla="*/ 1490834 h 6250127"/>
                <a:gd name="connsiteX145" fmla="*/ 4370291 w 5535001"/>
                <a:gd name="connsiteY145" fmla="*/ 1300596 h 6250127"/>
                <a:gd name="connsiteX146" fmla="*/ 4266046 w 5535001"/>
                <a:gd name="connsiteY146" fmla="*/ 1214491 h 6250127"/>
                <a:gd name="connsiteX147" fmla="*/ 4212973 w 5535001"/>
                <a:gd name="connsiteY147" fmla="*/ 1173062 h 6250127"/>
                <a:gd name="connsiteX148" fmla="*/ 4157995 w 5535001"/>
                <a:gd name="connsiteY148" fmla="*/ 1134545 h 6250127"/>
                <a:gd name="connsiteX149" fmla="*/ 3697126 w 5535001"/>
                <a:gd name="connsiteY149" fmla="*/ 881044 h 6250127"/>
                <a:gd name="connsiteX150" fmla="*/ 3637670 w 5535001"/>
                <a:gd name="connsiteY150" fmla="*/ 856747 h 6250127"/>
                <a:gd name="connsiteX151" fmla="*/ 3608222 w 5535001"/>
                <a:gd name="connsiteY151" fmla="*/ 844318 h 6250127"/>
                <a:gd name="connsiteX152" fmla="*/ 3578214 w 5535001"/>
                <a:gd name="connsiteY152" fmla="*/ 833457 h 6250127"/>
                <a:gd name="connsiteX153" fmla="*/ 3518309 w 5535001"/>
                <a:gd name="connsiteY153" fmla="*/ 812294 h 6250127"/>
                <a:gd name="connsiteX154" fmla="*/ 3503417 w 5535001"/>
                <a:gd name="connsiteY154" fmla="*/ 806920 h 6250127"/>
                <a:gd name="connsiteX155" fmla="*/ 3489533 w 5535001"/>
                <a:gd name="connsiteY155" fmla="*/ 799642 h 6250127"/>
                <a:gd name="connsiteX156" fmla="*/ 3460869 w 5535001"/>
                <a:gd name="connsiteY156" fmla="*/ 787101 h 6250127"/>
                <a:gd name="connsiteX157" fmla="*/ 3402980 w 5535001"/>
                <a:gd name="connsiteY157" fmla="*/ 763475 h 6250127"/>
                <a:gd name="connsiteX158" fmla="*/ 3374092 w 5535001"/>
                <a:gd name="connsiteY158" fmla="*/ 751606 h 6250127"/>
                <a:gd name="connsiteX159" fmla="*/ 3344980 w 5535001"/>
                <a:gd name="connsiteY159" fmla="*/ 740409 h 6250127"/>
                <a:gd name="connsiteX160" fmla="*/ 3226627 w 5535001"/>
                <a:gd name="connsiteY160" fmla="*/ 700772 h 6250127"/>
                <a:gd name="connsiteX161" fmla="*/ 2735750 w 5535001"/>
                <a:gd name="connsiteY161" fmla="*/ 614667 h 6250127"/>
                <a:gd name="connsiteX162" fmla="*/ 2673158 w 5535001"/>
                <a:gd name="connsiteY162" fmla="*/ 610412 h 6250127"/>
                <a:gd name="connsiteX163" fmla="*/ 2610119 w 5535001"/>
                <a:gd name="connsiteY163" fmla="*/ 609628 h 6250127"/>
                <a:gd name="connsiteX164" fmla="*/ 2547080 w 5535001"/>
                <a:gd name="connsiteY164" fmla="*/ 608620 h 6250127"/>
                <a:gd name="connsiteX165" fmla="*/ 2516400 w 5535001"/>
                <a:gd name="connsiteY165" fmla="*/ 608844 h 6250127"/>
                <a:gd name="connsiteX166" fmla="*/ 2486280 w 5535001"/>
                <a:gd name="connsiteY166" fmla="*/ 609740 h 6250127"/>
                <a:gd name="connsiteX167" fmla="*/ 2426376 w 5535001"/>
                <a:gd name="connsiteY167" fmla="*/ 613099 h 6250127"/>
                <a:gd name="connsiteX168" fmla="*/ 2366920 w 5535001"/>
                <a:gd name="connsiteY168" fmla="*/ 618474 h 6250127"/>
                <a:gd name="connsiteX169" fmla="*/ 2337248 w 5535001"/>
                <a:gd name="connsiteY169" fmla="*/ 621497 h 6250127"/>
                <a:gd name="connsiteX170" fmla="*/ 2307800 w 5535001"/>
                <a:gd name="connsiteY170" fmla="*/ 625528 h 6250127"/>
                <a:gd name="connsiteX171" fmla="*/ 2278351 w 5535001"/>
                <a:gd name="connsiteY171" fmla="*/ 629559 h 6250127"/>
                <a:gd name="connsiteX172" fmla="*/ 2249127 w 5535001"/>
                <a:gd name="connsiteY172" fmla="*/ 634710 h 6250127"/>
                <a:gd name="connsiteX173" fmla="*/ 1796096 w 5535001"/>
                <a:gd name="connsiteY173" fmla="*/ 781726 h 6250127"/>
                <a:gd name="connsiteX174" fmla="*/ 1370833 w 5535001"/>
                <a:gd name="connsiteY174" fmla="*/ 1048663 h 6250127"/>
                <a:gd name="connsiteX175" fmla="*/ 959790 w 5535001"/>
                <a:gd name="connsiteY175" fmla="*/ 1390844 h 6250127"/>
                <a:gd name="connsiteX176" fmla="*/ 749062 w 5535001"/>
                <a:gd name="connsiteY176" fmla="*/ 1577611 h 6250127"/>
                <a:gd name="connsiteX177" fmla="*/ 524786 w 5535001"/>
                <a:gd name="connsiteY177" fmla="*/ 1763145 h 6250127"/>
                <a:gd name="connsiteX178" fmla="*/ 84071 w 5535001"/>
                <a:gd name="connsiteY178" fmla="*/ 2098496 h 6250127"/>
                <a:gd name="connsiteX179" fmla="*/ 0 w 5535001"/>
                <a:gd name="connsiteY179" fmla="*/ 2168094 h 6250127"/>
                <a:gd name="connsiteX180" fmla="*/ 0 w 5535001"/>
                <a:gd name="connsiteY180" fmla="*/ 1576676 h 6250127"/>
                <a:gd name="connsiteX181" fmla="*/ 174655 w 5535001"/>
                <a:gd name="connsiteY181" fmla="*/ 1387597 h 6250127"/>
                <a:gd name="connsiteX182" fmla="*/ 363661 w 5535001"/>
                <a:gd name="connsiteY182" fmla="*/ 1188626 h 6250127"/>
                <a:gd name="connsiteX183" fmla="*/ 458052 w 5535001"/>
                <a:gd name="connsiteY183" fmla="*/ 1086397 h 6250127"/>
                <a:gd name="connsiteX184" fmla="*/ 557257 w 5535001"/>
                <a:gd name="connsiteY184" fmla="*/ 981593 h 6250127"/>
                <a:gd name="connsiteX185" fmla="*/ 994165 w 5535001"/>
                <a:gd name="connsiteY185" fmla="*/ 578389 h 6250127"/>
                <a:gd name="connsiteX186" fmla="*/ 1520873 w 5535001"/>
                <a:gd name="connsiteY186" fmla="*/ 237215 h 6250127"/>
                <a:gd name="connsiteX187" fmla="*/ 2141748 w 5535001"/>
                <a:gd name="connsiteY187" fmla="*/ 31190 h 6250127"/>
                <a:gd name="connsiteX188" fmla="*/ 2182505 w 5535001"/>
                <a:gd name="connsiteY188" fmla="*/ 24360 h 6250127"/>
                <a:gd name="connsiteX189" fmla="*/ 2223374 w 5535001"/>
                <a:gd name="connsiteY189" fmla="*/ 18873 h 6250127"/>
                <a:gd name="connsiteX190" fmla="*/ 2264355 w 5535001"/>
                <a:gd name="connsiteY190" fmla="*/ 13611 h 6250127"/>
                <a:gd name="connsiteX191" fmla="*/ 2305336 w 5535001"/>
                <a:gd name="connsiteY191" fmla="*/ 9580 h 6250127"/>
                <a:gd name="connsiteX192" fmla="*/ 2387410 w 5535001"/>
                <a:gd name="connsiteY192" fmla="*/ 3645 h 6250127"/>
                <a:gd name="connsiteX193" fmla="*/ 2469373 w 5535001"/>
                <a:gd name="connsiteY193" fmla="*/ 622 h 6250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5535001" h="6250127">
                  <a:moveTo>
                    <a:pt x="2510242" y="174"/>
                  </a:moveTo>
                  <a:cubicBezTo>
                    <a:pt x="2523902" y="-50"/>
                    <a:pt x="2537562" y="-162"/>
                    <a:pt x="2550551" y="510"/>
                  </a:cubicBezTo>
                  <a:lnTo>
                    <a:pt x="2629490" y="3757"/>
                  </a:lnTo>
                  <a:lnTo>
                    <a:pt x="2708317" y="7229"/>
                  </a:lnTo>
                  <a:cubicBezTo>
                    <a:pt x="2734630" y="8572"/>
                    <a:pt x="2760943" y="12155"/>
                    <a:pt x="2787256" y="14619"/>
                  </a:cubicBezTo>
                  <a:cubicBezTo>
                    <a:pt x="2997536" y="34885"/>
                    <a:pt x="3207144" y="77994"/>
                    <a:pt x="3408467" y="145064"/>
                  </a:cubicBezTo>
                  <a:lnTo>
                    <a:pt x="3557723" y="199593"/>
                  </a:lnTo>
                  <a:cubicBezTo>
                    <a:pt x="3570264" y="203848"/>
                    <a:pt x="3582245" y="209447"/>
                    <a:pt x="3594337" y="214597"/>
                  </a:cubicBezTo>
                  <a:lnTo>
                    <a:pt x="3630616" y="230385"/>
                  </a:lnTo>
                  <a:lnTo>
                    <a:pt x="3703172" y="262073"/>
                  </a:lnTo>
                  <a:cubicBezTo>
                    <a:pt x="3715265" y="267335"/>
                    <a:pt x="3727358" y="272598"/>
                    <a:pt x="3739003" y="278756"/>
                  </a:cubicBezTo>
                  <a:cubicBezTo>
                    <a:pt x="3744937" y="281667"/>
                    <a:pt x="3750984" y="284131"/>
                    <a:pt x="3756806" y="287266"/>
                  </a:cubicBezTo>
                  <a:cubicBezTo>
                    <a:pt x="3762517" y="290513"/>
                    <a:pt x="3768115" y="294208"/>
                    <a:pt x="3773714" y="297567"/>
                  </a:cubicBezTo>
                  <a:lnTo>
                    <a:pt x="3840784" y="339332"/>
                  </a:lnTo>
                  <a:cubicBezTo>
                    <a:pt x="3851869" y="346386"/>
                    <a:pt x="3863290" y="352881"/>
                    <a:pt x="3873927" y="360495"/>
                  </a:cubicBezTo>
                  <a:lnTo>
                    <a:pt x="3906062" y="383001"/>
                  </a:lnTo>
                  <a:lnTo>
                    <a:pt x="3969662" y="428572"/>
                  </a:lnTo>
                  <a:cubicBezTo>
                    <a:pt x="4137281" y="552188"/>
                    <a:pt x="4285417" y="693270"/>
                    <a:pt x="4423029" y="837600"/>
                  </a:cubicBezTo>
                  <a:cubicBezTo>
                    <a:pt x="4440160" y="855739"/>
                    <a:pt x="4457404" y="873766"/>
                    <a:pt x="4474647" y="891569"/>
                  </a:cubicBezTo>
                  <a:lnTo>
                    <a:pt x="4524250" y="946883"/>
                  </a:lnTo>
                  <a:lnTo>
                    <a:pt x="4573965" y="1001748"/>
                  </a:lnTo>
                  <a:cubicBezTo>
                    <a:pt x="4590760" y="1019887"/>
                    <a:pt x="4605988" y="1039146"/>
                    <a:pt x="4622224" y="1057509"/>
                  </a:cubicBezTo>
                  <a:cubicBezTo>
                    <a:pt x="4653911" y="1094907"/>
                    <a:pt x="4686831" y="1131409"/>
                    <a:pt x="4717510" y="1169143"/>
                  </a:cubicBezTo>
                  <a:cubicBezTo>
                    <a:pt x="4733186" y="1187730"/>
                    <a:pt x="4748862" y="1206430"/>
                    <a:pt x="4764986" y="1224681"/>
                  </a:cubicBezTo>
                  <a:cubicBezTo>
                    <a:pt x="4780886" y="1243044"/>
                    <a:pt x="4797233" y="1261071"/>
                    <a:pt x="4813021" y="1279994"/>
                  </a:cubicBezTo>
                  <a:cubicBezTo>
                    <a:pt x="4877292" y="1354230"/>
                    <a:pt x="4941339" y="1428914"/>
                    <a:pt x="5001915" y="1506846"/>
                  </a:cubicBezTo>
                  <a:cubicBezTo>
                    <a:pt x="5062603" y="1584665"/>
                    <a:pt x="5118252" y="1666739"/>
                    <a:pt x="5170542" y="1751165"/>
                  </a:cubicBezTo>
                  <a:cubicBezTo>
                    <a:pt x="5274898" y="1920240"/>
                    <a:pt x="5363579" y="2101295"/>
                    <a:pt x="5428969" y="2293660"/>
                  </a:cubicBezTo>
                  <a:cubicBezTo>
                    <a:pt x="5494136" y="2485801"/>
                    <a:pt x="5533102" y="2690819"/>
                    <a:pt x="5534893" y="2899307"/>
                  </a:cubicBezTo>
                  <a:cubicBezTo>
                    <a:pt x="5536124" y="3003439"/>
                    <a:pt x="5526831" y="3108132"/>
                    <a:pt x="5508804" y="3211144"/>
                  </a:cubicBezTo>
                  <a:cubicBezTo>
                    <a:pt x="5490441" y="3314157"/>
                    <a:pt x="5462336" y="3415490"/>
                    <a:pt x="5426282" y="3513352"/>
                  </a:cubicBezTo>
                  <a:cubicBezTo>
                    <a:pt x="5363355" y="3684890"/>
                    <a:pt x="5302219" y="3856428"/>
                    <a:pt x="5248250" y="4030542"/>
                  </a:cubicBezTo>
                  <a:lnTo>
                    <a:pt x="5208612" y="4161771"/>
                  </a:lnTo>
                  <a:lnTo>
                    <a:pt x="5170318" y="4294680"/>
                  </a:lnTo>
                  <a:lnTo>
                    <a:pt x="5132248" y="4430164"/>
                  </a:lnTo>
                  <a:lnTo>
                    <a:pt x="5112765" y="4498914"/>
                  </a:lnTo>
                  <a:lnTo>
                    <a:pt x="5091715" y="4569119"/>
                  </a:lnTo>
                  <a:cubicBezTo>
                    <a:pt x="5085221" y="4592297"/>
                    <a:pt x="5076823" y="4616482"/>
                    <a:pt x="5068985" y="4640220"/>
                  </a:cubicBezTo>
                  <a:cubicBezTo>
                    <a:pt x="5060699" y="4664182"/>
                    <a:pt x="5053981" y="4687807"/>
                    <a:pt x="5043904" y="4712105"/>
                  </a:cubicBezTo>
                  <a:lnTo>
                    <a:pt x="5015799" y="4784438"/>
                  </a:lnTo>
                  <a:cubicBezTo>
                    <a:pt x="5005274" y="4808511"/>
                    <a:pt x="4993965" y="4832473"/>
                    <a:pt x="4982880" y="4856435"/>
                  </a:cubicBezTo>
                  <a:cubicBezTo>
                    <a:pt x="4936524" y="4951273"/>
                    <a:pt x="4881099" y="5044096"/>
                    <a:pt x="4817276" y="5125275"/>
                  </a:cubicBezTo>
                  <a:cubicBezTo>
                    <a:pt x="4755244" y="5208805"/>
                    <a:pt x="4686943" y="5282817"/>
                    <a:pt x="4618753" y="5355374"/>
                  </a:cubicBezTo>
                  <a:cubicBezTo>
                    <a:pt x="4602069" y="5374073"/>
                    <a:pt x="4584154" y="5391092"/>
                    <a:pt x="4566575" y="5408560"/>
                  </a:cubicBezTo>
                  <a:lnTo>
                    <a:pt x="4513837" y="5461186"/>
                  </a:lnTo>
                  <a:cubicBezTo>
                    <a:pt x="4496593" y="5479101"/>
                    <a:pt x="4477894" y="5495560"/>
                    <a:pt x="4459531" y="5512580"/>
                  </a:cubicBezTo>
                  <a:lnTo>
                    <a:pt x="4404554" y="5563526"/>
                  </a:lnTo>
                  <a:cubicBezTo>
                    <a:pt x="4386527" y="5580770"/>
                    <a:pt x="4366932" y="5596670"/>
                    <a:pt x="4348009" y="5613017"/>
                  </a:cubicBezTo>
                  <a:lnTo>
                    <a:pt x="4290568" y="5661948"/>
                  </a:lnTo>
                  <a:lnTo>
                    <a:pt x="4276124" y="5674153"/>
                  </a:lnTo>
                  <a:lnTo>
                    <a:pt x="4261120" y="5685798"/>
                  </a:lnTo>
                  <a:lnTo>
                    <a:pt x="4231112" y="5708976"/>
                  </a:lnTo>
                  <a:lnTo>
                    <a:pt x="4170984" y="5755443"/>
                  </a:lnTo>
                  <a:cubicBezTo>
                    <a:pt x="4130227" y="5785563"/>
                    <a:pt x="4087790" y="5813892"/>
                    <a:pt x="4046025" y="5843228"/>
                  </a:cubicBezTo>
                  <a:cubicBezTo>
                    <a:pt x="4002917" y="5870437"/>
                    <a:pt x="3959248" y="5897309"/>
                    <a:pt x="3915356" y="5923735"/>
                  </a:cubicBezTo>
                  <a:cubicBezTo>
                    <a:pt x="3737659" y="6026299"/>
                    <a:pt x="3544847" y="6106022"/>
                    <a:pt x="3346323" y="6158872"/>
                  </a:cubicBezTo>
                  <a:cubicBezTo>
                    <a:pt x="3147800" y="6211946"/>
                    <a:pt x="2944462" y="6239714"/>
                    <a:pt x="2743476" y="6247328"/>
                  </a:cubicBezTo>
                  <a:lnTo>
                    <a:pt x="2668120" y="6249344"/>
                  </a:lnTo>
                  <a:lnTo>
                    <a:pt x="2630498" y="6250127"/>
                  </a:lnTo>
                  <a:lnTo>
                    <a:pt x="2592988" y="6249568"/>
                  </a:lnTo>
                  <a:lnTo>
                    <a:pt x="2518080" y="6247777"/>
                  </a:lnTo>
                  <a:cubicBezTo>
                    <a:pt x="2493110" y="6247105"/>
                    <a:pt x="2468365" y="6246881"/>
                    <a:pt x="2442948" y="6244529"/>
                  </a:cubicBezTo>
                  <a:cubicBezTo>
                    <a:pt x="2392337" y="6240722"/>
                    <a:pt x="2341950" y="6237699"/>
                    <a:pt x="2291676" y="6232213"/>
                  </a:cubicBezTo>
                  <a:lnTo>
                    <a:pt x="2141412" y="6212394"/>
                  </a:lnTo>
                  <a:lnTo>
                    <a:pt x="1992715" y="6184961"/>
                  </a:lnTo>
                  <a:cubicBezTo>
                    <a:pt x="1943561" y="6173988"/>
                    <a:pt x="1894630" y="6162231"/>
                    <a:pt x="1845811" y="6151034"/>
                  </a:cubicBezTo>
                  <a:cubicBezTo>
                    <a:pt x="1797215" y="6138829"/>
                    <a:pt x="1749180" y="6123938"/>
                    <a:pt x="1701033" y="6110724"/>
                  </a:cubicBezTo>
                  <a:cubicBezTo>
                    <a:pt x="1676847" y="6104566"/>
                    <a:pt x="1653334" y="6095833"/>
                    <a:pt x="1629484" y="6088219"/>
                  </a:cubicBezTo>
                  <a:lnTo>
                    <a:pt x="1558383" y="6064929"/>
                  </a:lnTo>
                  <a:cubicBezTo>
                    <a:pt x="1369713" y="6000210"/>
                    <a:pt x="1186978" y="5921271"/>
                    <a:pt x="1011968" y="5828896"/>
                  </a:cubicBezTo>
                  <a:cubicBezTo>
                    <a:pt x="837071" y="5736408"/>
                    <a:pt x="668556" y="5631940"/>
                    <a:pt x="511237" y="5512356"/>
                  </a:cubicBezTo>
                  <a:cubicBezTo>
                    <a:pt x="471152" y="5483468"/>
                    <a:pt x="433642" y="5451220"/>
                    <a:pt x="395572" y="5419757"/>
                  </a:cubicBezTo>
                  <a:cubicBezTo>
                    <a:pt x="356831" y="5388965"/>
                    <a:pt x="321112" y="5354926"/>
                    <a:pt x="284722" y="5321559"/>
                  </a:cubicBezTo>
                  <a:lnTo>
                    <a:pt x="257513" y="5296477"/>
                  </a:lnTo>
                  <a:lnTo>
                    <a:pt x="243853" y="5283937"/>
                  </a:lnTo>
                  <a:lnTo>
                    <a:pt x="230752" y="5270836"/>
                  </a:lnTo>
                  <a:lnTo>
                    <a:pt x="178574" y="5218322"/>
                  </a:lnTo>
                  <a:cubicBezTo>
                    <a:pt x="161331" y="5200631"/>
                    <a:pt x="143191" y="5183948"/>
                    <a:pt x="126508" y="5165584"/>
                  </a:cubicBezTo>
                  <a:lnTo>
                    <a:pt x="76345" y="5111167"/>
                  </a:lnTo>
                  <a:cubicBezTo>
                    <a:pt x="59774" y="5092916"/>
                    <a:pt x="42530" y="5075112"/>
                    <a:pt x="26407" y="5056413"/>
                  </a:cubicBezTo>
                  <a:lnTo>
                    <a:pt x="0" y="5024776"/>
                  </a:lnTo>
                  <a:lnTo>
                    <a:pt x="0" y="4492798"/>
                  </a:lnTo>
                  <a:lnTo>
                    <a:pt x="28534" y="4537879"/>
                  </a:lnTo>
                  <a:cubicBezTo>
                    <a:pt x="41299" y="4556130"/>
                    <a:pt x="54175" y="4574382"/>
                    <a:pt x="66604" y="4592745"/>
                  </a:cubicBezTo>
                  <a:lnTo>
                    <a:pt x="104114" y="4647834"/>
                  </a:lnTo>
                  <a:lnTo>
                    <a:pt x="143751" y="4701580"/>
                  </a:lnTo>
                  <a:cubicBezTo>
                    <a:pt x="156964" y="4719495"/>
                    <a:pt x="169728" y="4737746"/>
                    <a:pt x="182717" y="4755773"/>
                  </a:cubicBezTo>
                  <a:lnTo>
                    <a:pt x="223810" y="4808399"/>
                  </a:lnTo>
                  <a:lnTo>
                    <a:pt x="264679" y="4861249"/>
                  </a:lnTo>
                  <a:cubicBezTo>
                    <a:pt x="278563" y="4878717"/>
                    <a:pt x="293455" y="4895288"/>
                    <a:pt x="307788" y="4912420"/>
                  </a:cubicBezTo>
                  <a:lnTo>
                    <a:pt x="351232" y="4963254"/>
                  </a:lnTo>
                  <a:cubicBezTo>
                    <a:pt x="365788" y="4980162"/>
                    <a:pt x="381688" y="4995837"/>
                    <a:pt x="397028" y="5012185"/>
                  </a:cubicBezTo>
                  <a:lnTo>
                    <a:pt x="443496" y="5060444"/>
                  </a:lnTo>
                  <a:lnTo>
                    <a:pt x="455140" y="5072537"/>
                  </a:lnTo>
                  <a:lnTo>
                    <a:pt x="467345" y="5083958"/>
                  </a:lnTo>
                  <a:lnTo>
                    <a:pt x="491755" y="5106912"/>
                  </a:lnTo>
                  <a:lnTo>
                    <a:pt x="540686" y="5152819"/>
                  </a:lnTo>
                  <a:lnTo>
                    <a:pt x="552890" y="5164353"/>
                  </a:lnTo>
                  <a:lnTo>
                    <a:pt x="565655" y="5175214"/>
                  </a:lnTo>
                  <a:lnTo>
                    <a:pt x="591072" y="5197048"/>
                  </a:lnTo>
                  <a:cubicBezTo>
                    <a:pt x="624999" y="5226160"/>
                    <a:pt x="658366" y="5256056"/>
                    <a:pt x="694197" y="5283041"/>
                  </a:cubicBezTo>
                  <a:cubicBezTo>
                    <a:pt x="834272" y="5394675"/>
                    <a:pt x="985207" y="5493881"/>
                    <a:pt x="1146221" y="5573716"/>
                  </a:cubicBezTo>
                  <a:cubicBezTo>
                    <a:pt x="1307122" y="5653774"/>
                    <a:pt x="1476869" y="5715918"/>
                    <a:pt x="1650982" y="5758130"/>
                  </a:cubicBezTo>
                  <a:lnTo>
                    <a:pt x="1716485" y="5772798"/>
                  </a:lnTo>
                  <a:cubicBezTo>
                    <a:pt x="1738431" y="5777390"/>
                    <a:pt x="1759929" y="5783100"/>
                    <a:pt x="1782211" y="5786235"/>
                  </a:cubicBezTo>
                  <a:lnTo>
                    <a:pt x="1848386" y="5796984"/>
                  </a:lnTo>
                  <a:lnTo>
                    <a:pt x="1881417" y="5802359"/>
                  </a:lnTo>
                  <a:cubicBezTo>
                    <a:pt x="1892390" y="5804151"/>
                    <a:pt x="1903363" y="5806054"/>
                    <a:pt x="1914560" y="5807061"/>
                  </a:cubicBezTo>
                  <a:cubicBezTo>
                    <a:pt x="1959012" y="5811765"/>
                    <a:pt x="2003241" y="5817251"/>
                    <a:pt x="2047469" y="5821282"/>
                  </a:cubicBezTo>
                  <a:lnTo>
                    <a:pt x="2180601" y="5828896"/>
                  </a:lnTo>
                  <a:lnTo>
                    <a:pt x="2313622" y="5830463"/>
                  </a:lnTo>
                  <a:cubicBezTo>
                    <a:pt x="2335680" y="5830799"/>
                    <a:pt x="2357962" y="5829008"/>
                    <a:pt x="2380021" y="5828448"/>
                  </a:cubicBezTo>
                  <a:lnTo>
                    <a:pt x="2446195" y="5826433"/>
                  </a:lnTo>
                  <a:cubicBezTo>
                    <a:pt x="2468029" y="5826208"/>
                    <a:pt x="2490647" y="5824193"/>
                    <a:pt x="2513041" y="5822737"/>
                  </a:cubicBezTo>
                  <a:lnTo>
                    <a:pt x="2580111" y="5818258"/>
                  </a:lnTo>
                  <a:lnTo>
                    <a:pt x="2613590" y="5816355"/>
                  </a:lnTo>
                  <a:lnTo>
                    <a:pt x="2646845" y="5813108"/>
                  </a:lnTo>
                  <a:cubicBezTo>
                    <a:pt x="2669016" y="5810869"/>
                    <a:pt x="2691074" y="5808741"/>
                    <a:pt x="2713244" y="5806838"/>
                  </a:cubicBezTo>
                  <a:cubicBezTo>
                    <a:pt x="2889933" y="5789371"/>
                    <a:pt x="3062815" y="5762050"/>
                    <a:pt x="3230882" y="5721292"/>
                  </a:cubicBezTo>
                  <a:cubicBezTo>
                    <a:pt x="3398837" y="5680423"/>
                    <a:pt x="3562426" y="5626902"/>
                    <a:pt x="3720416" y="5556472"/>
                  </a:cubicBezTo>
                  <a:cubicBezTo>
                    <a:pt x="3759381" y="5537997"/>
                    <a:pt x="3798347" y="5518962"/>
                    <a:pt x="3837425" y="5499927"/>
                  </a:cubicBezTo>
                  <a:cubicBezTo>
                    <a:pt x="3875271" y="5478765"/>
                    <a:pt x="3913900" y="5458610"/>
                    <a:pt x="3951634" y="5436552"/>
                  </a:cubicBezTo>
                  <a:lnTo>
                    <a:pt x="4007284" y="5401841"/>
                  </a:lnTo>
                  <a:lnTo>
                    <a:pt x="4035164" y="5384374"/>
                  </a:lnTo>
                  <a:lnTo>
                    <a:pt x="4049049" y="5375640"/>
                  </a:lnTo>
                  <a:lnTo>
                    <a:pt x="4062485" y="5366123"/>
                  </a:lnTo>
                  <a:lnTo>
                    <a:pt x="4116567" y="5328277"/>
                  </a:lnTo>
                  <a:cubicBezTo>
                    <a:pt x="4134594" y="5315624"/>
                    <a:pt x="4152957" y="5303420"/>
                    <a:pt x="4169976" y="5289199"/>
                  </a:cubicBezTo>
                  <a:lnTo>
                    <a:pt x="4222042" y="5247994"/>
                  </a:lnTo>
                  <a:cubicBezTo>
                    <a:pt x="4239398" y="5234222"/>
                    <a:pt x="4256865" y="5220562"/>
                    <a:pt x="4273213" y="5205558"/>
                  </a:cubicBezTo>
                  <a:lnTo>
                    <a:pt x="4323151" y="5161329"/>
                  </a:lnTo>
                  <a:cubicBezTo>
                    <a:pt x="4339611" y="5146437"/>
                    <a:pt x="4356631" y="5131881"/>
                    <a:pt x="4371971" y="5116093"/>
                  </a:cubicBezTo>
                  <a:cubicBezTo>
                    <a:pt x="4435457" y="5054398"/>
                    <a:pt x="4496258" y="4991135"/>
                    <a:pt x="4546868" y="4924400"/>
                  </a:cubicBezTo>
                  <a:cubicBezTo>
                    <a:pt x="4600054" y="4858450"/>
                    <a:pt x="4640699" y="4788916"/>
                    <a:pt x="4675634" y="4715352"/>
                  </a:cubicBezTo>
                  <a:lnTo>
                    <a:pt x="4700155" y="4659255"/>
                  </a:lnTo>
                  <a:lnTo>
                    <a:pt x="4721206" y="4600135"/>
                  </a:lnTo>
                  <a:cubicBezTo>
                    <a:pt x="4728707" y="4580988"/>
                    <a:pt x="4733970" y="4559266"/>
                    <a:pt x="4740465" y="4538887"/>
                  </a:cubicBezTo>
                  <a:cubicBezTo>
                    <a:pt x="4746623" y="4518061"/>
                    <a:pt x="4753005" y="4497906"/>
                    <a:pt x="4758492" y="4475848"/>
                  </a:cubicBezTo>
                  <a:cubicBezTo>
                    <a:pt x="4803168" y="4303637"/>
                    <a:pt x="4840902" y="4115080"/>
                    <a:pt x="4891288" y="3930329"/>
                  </a:cubicBezTo>
                  <a:cubicBezTo>
                    <a:pt x="4940891" y="3744906"/>
                    <a:pt x="5000235" y="3562059"/>
                    <a:pt x="5066298" y="3382235"/>
                  </a:cubicBezTo>
                  <a:cubicBezTo>
                    <a:pt x="5124186" y="3226932"/>
                    <a:pt x="5154530" y="3064015"/>
                    <a:pt x="5156994" y="2898635"/>
                  </a:cubicBezTo>
                  <a:cubicBezTo>
                    <a:pt x="5159681" y="2733255"/>
                    <a:pt x="5132920" y="2565636"/>
                    <a:pt x="5083317" y="2402047"/>
                  </a:cubicBezTo>
                  <a:cubicBezTo>
                    <a:pt x="5033938" y="2238123"/>
                    <a:pt x="4960150" y="2079013"/>
                    <a:pt x="4871022" y="1926958"/>
                  </a:cubicBezTo>
                  <a:cubicBezTo>
                    <a:pt x="4826570" y="1850818"/>
                    <a:pt x="4777415" y="1776918"/>
                    <a:pt x="4727028" y="1703577"/>
                  </a:cubicBezTo>
                  <a:cubicBezTo>
                    <a:pt x="4676418" y="1630349"/>
                    <a:pt x="4622784" y="1558464"/>
                    <a:pt x="4563776" y="1490834"/>
                  </a:cubicBezTo>
                  <a:cubicBezTo>
                    <a:pt x="4503647" y="1423764"/>
                    <a:pt x="4439041" y="1359157"/>
                    <a:pt x="4370291" y="1300596"/>
                  </a:cubicBezTo>
                  <a:cubicBezTo>
                    <a:pt x="4336812" y="1270141"/>
                    <a:pt x="4301541" y="1242148"/>
                    <a:pt x="4266046" y="1214491"/>
                  </a:cubicBezTo>
                  <a:cubicBezTo>
                    <a:pt x="4248355" y="1200607"/>
                    <a:pt x="4230776" y="1186611"/>
                    <a:pt x="4212973" y="1173062"/>
                  </a:cubicBezTo>
                  <a:cubicBezTo>
                    <a:pt x="4194722" y="1160074"/>
                    <a:pt x="4176359" y="1147197"/>
                    <a:pt x="4157995" y="1134545"/>
                  </a:cubicBezTo>
                  <a:cubicBezTo>
                    <a:pt x="4011426" y="1031980"/>
                    <a:pt x="3855004" y="948562"/>
                    <a:pt x="3697126" y="881044"/>
                  </a:cubicBezTo>
                  <a:lnTo>
                    <a:pt x="3637670" y="856747"/>
                  </a:lnTo>
                  <a:lnTo>
                    <a:pt x="3608222" y="844318"/>
                  </a:lnTo>
                  <a:cubicBezTo>
                    <a:pt x="3598480" y="840063"/>
                    <a:pt x="3588179" y="837040"/>
                    <a:pt x="3578214" y="833457"/>
                  </a:cubicBezTo>
                  <a:lnTo>
                    <a:pt x="3518309" y="812294"/>
                  </a:lnTo>
                  <a:cubicBezTo>
                    <a:pt x="3513383" y="810503"/>
                    <a:pt x="3508344" y="808823"/>
                    <a:pt x="3503417" y="806920"/>
                  </a:cubicBezTo>
                  <a:cubicBezTo>
                    <a:pt x="3498603" y="804792"/>
                    <a:pt x="3494236" y="801993"/>
                    <a:pt x="3489533" y="799642"/>
                  </a:cubicBezTo>
                  <a:cubicBezTo>
                    <a:pt x="3480240" y="794827"/>
                    <a:pt x="3470498" y="791020"/>
                    <a:pt x="3460869" y="787101"/>
                  </a:cubicBezTo>
                  <a:lnTo>
                    <a:pt x="3402980" y="763475"/>
                  </a:lnTo>
                  <a:lnTo>
                    <a:pt x="3374092" y="751606"/>
                  </a:lnTo>
                  <a:cubicBezTo>
                    <a:pt x="3364462" y="747688"/>
                    <a:pt x="3354945" y="743433"/>
                    <a:pt x="3344980" y="740409"/>
                  </a:cubicBezTo>
                  <a:lnTo>
                    <a:pt x="3226627" y="700772"/>
                  </a:lnTo>
                  <a:cubicBezTo>
                    <a:pt x="3067405" y="652849"/>
                    <a:pt x="2902697" y="625192"/>
                    <a:pt x="2735750" y="614667"/>
                  </a:cubicBezTo>
                  <a:cubicBezTo>
                    <a:pt x="2714811" y="613435"/>
                    <a:pt x="2694209" y="610860"/>
                    <a:pt x="2673158" y="610412"/>
                  </a:cubicBezTo>
                  <a:lnTo>
                    <a:pt x="2610119" y="609628"/>
                  </a:lnTo>
                  <a:lnTo>
                    <a:pt x="2547080" y="608620"/>
                  </a:lnTo>
                  <a:cubicBezTo>
                    <a:pt x="2536443" y="608173"/>
                    <a:pt x="2526365" y="608397"/>
                    <a:pt x="2516400" y="608844"/>
                  </a:cubicBezTo>
                  <a:lnTo>
                    <a:pt x="2486280" y="609740"/>
                  </a:lnTo>
                  <a:cubicBezTo>
                    <a:pt x="2466125" y="609852"/>
                    <a:pt x="2446307" y="611868"/>
                    <a:pt x="2426376" y="613099"/>
                  </a:cubicBezTo>
                  <a:cubicBezTo>
                    <a:pt x="2406333" y="613995"/>
                    <a:pt x="2386627" y="616458"/>
                    <a:pt x="2366920" y="618474"/>
                  </a:cubicBezTo>
                  <a:cubicBezTo>
                    <a:pt x="2357066" y="619482"/>
                    <a:pt x="2347101" y="620153"/>
                    <a:pt x="2337248" y="621497"/>
                  </a:cubicBezTo>
                  <a:lnTo>
                    <a:pt x="2307800" y="625528"/>
                  </a:lnTo>
                  <a:lnTo>
                    <a:pt x="2278351" y="629559"/>
                  </a:lnTo>
                  <a:lnTo>
                    <a:pt x="2249127" y="634710"/>
                  </a:lnTo>
                  <a:cubicBezTo>
                    <a:pt x="2093377" y="661918"/>
                    <a:pt x="1942329" y="710849"/>
                    <a:pt x="1796096" y="781726"/>
                  </a:cubicBezTo>
                  <a:cubicBezTo>
                    <a:pt x="1649751" y="852268"/>
                    <a:pt x="1508892" y="944307"/>
                    <a:pt x="1370833" y="1048663"/>
                  </a:cubicBezTo>
                  <a:cubicBezTo>
                    <a:pt x="1232774" y="1153244"/>
                    <a:pt x="1097290" y="1269917"/>
                    <a:pt x="959790" y="1390844"/>
                  </a:cubicBezTo>
                  <a:lnTo>
                    <a:pt x="749062" y="1577611"/>
                  </a:lnTo>
                  <a:cubicBezTo>
                    <a:pt x="674602" y="1642329"/>
                    <a:pt x="599806" y="1704137"/>
                    <a:pt x="524786" y="1763145"/>
                  </a:cubicBezTo>
                  <a:cubicBezTo>
                    <a:pt x="374858" y="1881498"/>
                    <a:pt x="223810" y="1987422"/>
                    <a:pt x="84071" y="2098496"/>
                  </a:cubicBezTo>
                  <a:lnTo>
                    <a:pt x="0" y="2168094"/>
                  </a:lnTo>
                  <a:lnTo>
                    <a:pt x="0" y="1576676"/>
                  </a:lnTo>
                  <a:lnTo>
                    <a:pt x="174655" y="1387597"/>
                  </a:lnTo>
                  <a:cubicBezTo>
                    <a:pt x="238926" y="1320079"/>
                    <a:pt x="302749" y="1254577"/>
                    <a:pt x="363661" y="1188626"/>
                  </a:cubicBezTo>
                  <a:lnTo>
                    <a:pt x="458052" y="1086397"/>
                  </a:lnTo>
                  <a:cubicBezTo>
                    <a:pt x="490635" y="1051351"/>
                    <a:pt x="523666" y="1016416"/>
                    <a:pt x="557257" y="981593"/>
                  </a:cubicBezTo>
                  <a:cubicBezTo>
                    <a:pt x="691510" y="842414"/>
                    <a:pt x="835055" y="705699"/>
                    <a:pt x="994165" y="578389"/>
                  </a:cubicBezTo>
                  <a:cubicBezTo>
                    <a:pt x="1152939" y="451190"/>
                    <a:pt x="1328060" y="333398"/>
                    <a:pt x="1520873" y="237215"/>
                  </a:cubicBezTo>
                  <a:cubicBezTo>
                    <a:pt x="1713238" y="141033"/>
                    <a:pt x="1924302" y="68028"/>
                    <a:pt x="2141748" y="31190"/>
                  </a:cubicBezTo>
                  <a:lnTo>
                    <a:pt x="2182505" y="24360"/>
                  </a:lnTo>
                  <a:cubicBezTo>
                    <a:pt x="2196165" y="22344"/>
                    <a:pt x="2209826" y="20665"/>
                    <a:pt x="2223374" y="18873"/>
                  </a:cubicBezTo>
                  <a:lnTo>
                    <a:pt x="2264355" y="13611"/>
                  </a:lnTo>
                  <a:cubicBezTo>
                    <a:pt x="2278015" y="11931"/>
                    <a:pt x="2291676" y="10924"/>
                    <a:pt x="2305336" y="9580"/>
                  </a:cubicBezTo>
                  <a:cubicBezTo>
                    <a:pt x="2332657" y="7229"/>
                    <a:pt x="2360090" y="4653"/>
                    <a:pt x="2387410" y="3645"/>
                  </a:cubicBezTo>
                  <a:cubicBezTo>
                    <a:pt x="2414731" y="2414"/>
                    <a:pt x="2442164" y="510"/>
                    <a:pt x="2469373" y="62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B95E12-4EF0-42F7-BCF9-AD31B4C8EB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646908" cy="6130481"/>
            </a:xfrm>
            <a:custGeom>
              <a:avLst/>
              <a:gdLst>
                <a:gd name="connsiteX0" fmla="*/ 2616837 w 5646908"/>
                <a:gd name="connsiteY0" fmla="*/ 0 h 6130481"/>
                <a:gd name="connsiteX1" fmla="*/ 4918721 w 5646908"/>
                <a:gd name="connsiteY1" fmla="*/ 1134258 h 6130481"/>
                <a:gd name="connsiteX2" fmla="*/ 5539036 w 5646908"/>
                <a:gd name="connsiteY2" fmla="*/ 3362353 h 6130481"/>
                <a:gd name="connsiteX3" fmla="*/ 4712024 w 5646908"/>
                <a:gd name="connsiteY3" fmla="*/ 5293280 h 6130481"/>
                <a:gd name="connsiteX4" fmla="*/ 2547864 w 5646908"/>
                <a:gd name="connsiteY4" fmla="*/ 6130481 h 6130481"/>
                <a:gd name="connsiteX5" fmla="*/ 263223 w 5646908"/>
                <a:gd name="connsiteY5" fmla="*/ 5212325 h 6130481"/>
                <a:gd name="connsiteX6" fmla="*/ 49974 w 5646908"/>
                <a:gd name="connsiteY6" fmla="*/ 4985345 h 6130481"/>
                <a:gd name="connsiteX7" fmla="*/ 0 w 5646908"/>
                <a:gd name="connsiteY7" fmla="*/ 4920618 h 6130481"/>
                <a:gd name="connsiteX8" fmla="*/ 0 w 5646908"/>
                <a:gd name="connsiteY8" fmla="*/ 3760303 h 6130481"/>
                <a:gd name="connsiteX9" fmla="*/ 80488 w 5646908"/>
                <a:gd name="connsiteY9" fmla="*/ 3974159 h 6130481"/>
                <a:gd name="connsiteX10" fmla="*/ 664748 w 5646908"/>
                <a:gd name="connsiteY10" fmla="*/ 4813600 h 6130481"/>
                <a:gd name="connsiteX11" fmla="*/ 2548087 w 5646908"/>
                <a:gd name="connsiteY11" fmla="*/ 5570406 h 6130481"/>
                <a:gd name="connsiteX12" fmla="*/ 3536561 w 5646908"/>
                <a:gd name="connsiteY12" fmla="*/ 5407153 h 6130481"/>
                <a:gd name="connsiteX13" fmla="*/ 4308035 w 5646908"/>
                <a:gd name="connsiteY13" fmla="*/ 4897241 h 6130481"/>
                <a:gd name="connsiteX14" fmla="*/ 4569038 w 5646908"/>
                <a:gd name="connsiteY14" fmla="*/ 4564802 h 6130481"/>
                <a:gd name="connsiteX15" fmla="*/ 4699147 w 5646908"/>
                <a:gd name="connsiteY15" fmla="*/ 4149952 h 6130481"/>
                <a:gd name="connsiteX16" fmla="*/ 5003034 w 5646908"/>
                <a:gd name="connsiteY16" fmla="*/ 3168421 h 6130481"/>
                <a:gd name="connsiteX17" fmla="*/ 4994189 w 5646908"/>
                <a:gd name="connsiteY17" fmla="*/ 2321590 h 6130481"/>
                <a:gd name="connsiteX18" fmla="*/ 4487860 w 5646908"/>
                <a:gd name="connsiteY18" fmla="*/ 1501856 h 6130481"/>
                <a:gd name="connsiteX19" fmla="*/ 3640469 w 5646908"/>
                <a:gd name="connsiteY19" fmla="*/ 808425 h 6130481"/>
                <a:gd name="connsiteX20" fmla="*/ 2616837 w 5646908"/>
                <a:gd name="connsiteY20" fmla="*/ 559851 h 6130481"/>
                <a:gd name="connsiteX21" fmla="*/ 1762952 w 5646908"/>
                <a:gd name="connsiteY21" fmla="*/ 812008 h 6130481"/>
                <a:gd name="connsiteX22" fmla="*/ 939635 w 5646908"/>
                <a:gd name="connsiteY22" fmla="*/ 1502976 h 6130481"/>
                <a:gd name="connsiteX23" fmla="*/ 585250 w 5646908"/>
                <a:gd name="connsiteY23" fmla="*/ 1831049 h 6130481"/>
                <a:gd name="connsiteX24" fmla="*/ 40403 w 5646908"/>
                <a:gd name="connsiteY24" fmla="*/ 2389556 h 6130481"/>
                <a:gd name="connsiteX25" fmla="*/ 0 w 5646908"/>
                <a:gd name="connsiteY25" fmla="*/ 2456747 h 6130481"/>
                <a:gd name="connsiteX26" fmla="*/ 0 w 5646908"/>
                <a:gd name="connsiteY26" fmla="*/ 1601114 h 6130481"/>
                <a:gd name="connsiteX27" fmla="*/ 93200 w 5646908"/>
                <a:gd name="connsiteY27" fmla="*/ 1513741 h 6130481"/>
                <a:gd name="connsiteX28" fmla="*/ 535423 w 5646908"/>
                <a:gd name="connsiteY28" fmla="*/ 1107273 h 6130481"/>
                <a:gd name="connsiteX29" fmla="*/ 2616837 w 5646908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646908" h="6130481">
                  <a:moveTo>
                    <a:pt x="2616837" y="0"/>
                  </a:moveTo>
                  <a:cubicBezTo>
                    <a:pt x="3596241" y="0"/>
                    <a:pt x="4322479" y="463445"/>
                    <a:pt x="4918721" y="1134258"/>
                  </a:cubicBezTo>
                  <a:cubicBezTo>
                    <a:pt x="5416317" y="1694109"/>
                    <a:pt x="5857703" y="2516643"/>
                    <a:pt x="5539036" y="3362353"/>
                  </a:cubicBezTo>
                  <a:cubicBezTo>
                    <a:pt x="5111758" y="4496612"/>
                    <a:pt x="5300763" y="4716633"/>
                    <a:pt x="4712024" y="5293280"/>
                  </a:cubicBezTo>
                  <a:cubicBezTo>
                    <a:pt x="4123284" y="5869926"/>
                    <a:pt x="3446201" y="6130481"/>
                    <a:pt x="2547864" y="6130481"/>
                  </a:cubicBezTo>
                  <a:cubicBezTo>
                    <a:pt x="1657476" y="6130481"/>
                    <a:pt x="850619" y="5780127"/>
                    <a:pt x="263223" y="5212325"/>
                  </a:cubicBezTo>
                  <a:cubicBezTo>
                    <a:pt x="188497" y="5140091"/>
                    <a:pt x="117321" y="5064339"/>
                    <a:pt x="49974" y="4985345"/>
                  </a:cubicBezTo>
                  <a:lnTo>
                    <a:pt x="0" y="4920618"/>
                  </a:lnTo>
                  <a:lnTo>
                    <a:pt x="0" y="3760303"/>
                  </a:lnTo>
                  <a:lnTo>
                    <a:pt x="80488" y="3974159"/>
                  </a:lnTo>
                  <a:cubicBezTo>
                    <a:pt x="217875" y="4289243"/>
                    <a:pt x="414383" y="4571632"/>
                    <a:pt x="664748" y="4813600"/>
                  </a:cubicBezTo>
                  <a:cubicBezTo>
                    <a:pt x="1169734" y="5301566"/>
                    <a:pt x="1838644" y="5570406"/>
                    <a:pt x="2548087" y="5570406"/>
                  </a:cubicBezTo>
                  <a:cubicBezTo>
                    <a:pt x="2928786" y="5570406"/>
                    <a:pt x="3252156" y="5516996"/>
                    <a:pt x="3536561" y="5407153"/>
                  </a:cubicBezTo>
                  <a:cubicBezTo>
                    <a:pt x="3815366" y="5299438"/>
                    <a:pt x="4067747" y="5132603"/>
                    <a:pt x="4308035" y="4897241"/>
                  </a:cubicBezTo>
                  <a:cubicBezTo>
                    <a:pt x="4475095" y="4733653"/>
                    <a:pt x="4533767" y="4637358"/>
                    <a:pt x="4569038" y="4564802"/>
                  </a:cubicBezTo>
                  <a:cubicBezTo>
                    <a:pt x="4619313" y="4461453"/>
                    <a:pt x="4652792" y="4330784"/>
                    <a:pt x="4699147" y="4149952"/>
                  </a:cubicBezTo>
                  <a:cubicBezTo>
                    <a:pt x="4758491" y="3918846"/>
                    <a:pt x="4839558" y="3602194"/>
                    <a:pt x="5003034" y="3168421"/>
                  </a:cubicBezTo>
                  <a:cubicBezTo>
                    <a:pt x="5103024" y="2902940"/>
                    <a:pt x="5100112" y="2626037"/>
                    <a:pt x="4994189" y="2321590"/>
                  </a:cubicBezTo>
                  <a:cubicBezTo>
                    <a:pt x="4900470" y="2052526"/>
                    <a:pt x="4725460" y="1769129"/>
                    <a:pt x="4487860" y="1501856"/>
                  </a:cubicBezTo>
                  <a:cubicBezTo>
                    <a:pt x="4210285" y="1189683"/>
                    <a:pt x="3933047" y="962832"/>
                    <a:pt x="3640469" y="808425"/>
                  </a:cubicBezTo>
                  <a:cubicBezTo>
                    <a:pt x="3323369" y="641141"/>
                    <a:pt x="2988578" y="559851"/>
                    <a:pt x="2616837" y="559851"/>
                  </a:cubicBezTo>
                  <a:cubicBezTo>
                    <a:pt x="2315413" y="559851"/>
                    <a:pt x="2044110" y="640134"/>
                    <a:pt x="1762952" y="812008"/>
                  </a:cubicBezTo>
                  <a:cubicBezTo>
                    <a:pt x="1472838" y="989593"/>
                    <a:pt x="1197167" y="1250707"/>
                    <a:pt x="939635" y="1502976"/>
                  </a:cubicBezTo>
                  <a:cubicBezTo>
                    <a:pt x="819379" y="1620769"/>
                    <a:pt x="700355" y="1727700"/>
                    <a:pt x="585250" y="1831049"/>
                  </a:cubicBezTo>
                  <a:cubicBezTo>
                    <a:pt x="362317" y="2031140"/>
                    <a:pt x="169840" y="2204022"/>
                    <a:pt x="40403" y="2389556"/>
                  </a:cubicBezTo>
                  <a:lnTo>
                    <a:pt x="0" y="2456747"/>
                  </a:lnTo>
                  <a:lnTo>
                    <a:pt x="0" y="1601114"/>
                  </a:lnTo>
                  <a:lnTo>
                    <a:pt x="93200" y="1513741"/>
                  </a:lnTo>
                  <a:cubicBezTo>
                    <a:pt x="237107" y="1383294"/>
                    <a:pt x="388238" y="1251435"/>
                    <a:pt x="535423" y="1107273"/>
                  </a:cubicBezTo>
                  <a:cubicBezTo>
                    <a:pt x="1124050" y="530627"/>
                    <a:pt x="1718500" y="0"/>
                    <a:pt x="2616837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38F8B2-67A9-4086-9341-7705CAB6F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176241"/>
              <a:ext cx="5517522" cy="6130481"/>
            </a:xfrm>
            <a:custGeom>
              <a:avLst/>
              <a:gdLst>
                <a:gd name="connsiteX0" fmla="*/ 2549095 w 5517522"/>
                <a:gd name="connsiteY0" fmla="*/ 0 h 6130481"/>
                <a:gd name="connsiteX1" fmla="*/ 4804175 w 5517522"/>
                <a:gd name="connsiteY1" fmla="*/ 1134258 h 6130481"/>
                <a:gd name="connsiteX2" fmla="*/ 5411838 w 5517522"/>
                <a:gd name="connsiteY2" fmla="*/ 3362353 h 6130481"/>
                <a:gd name="connsiteX3" fmla="*/ 4601621 w 5517522"/>
                <a:gd name="connsiteY3" fmla="*/ 5293280 h 6130481"/>
                <a:gd name="connsiteX4" fmla="*/ 2481577 w 5517522"/>
                <a:gd name="connsiteY4" fmla="*/ 6130481 h 6130481"/>
                <a:gd name="connsiteX5" fmla="*/ 243517 w 5517522"/>
                <a:gd name="connsiteY5" fmla="*/ 5212325 h 6130481"/>
                <a:gd name="connsiteX6" fmla="*/ 34587 w 5517522"/>
                <a:gd name="connsiteY6" fmla="*/ 4985345 h 6130481"/>
                <a:gd name="connsiteX7" fmla="*/ 0 w 5517522"/>
                <a:gd name="connsiteY7" fmla="*/ 4939620 h 6130481"/>
                <a:gd name="connsiteX8" fmla="*/ 0 w 5517522"/>
                <a:gd name="connsiteY8" fmla="*/ 3335329 h 6130481"/>
                <a:gd name="connsiteX9" fmla="*/ 17141 w 5517522"/>
                <a:gd name="connsiteY9" fmla="*/ 3448738 h 6130481"/>
                <a:gd name="connsiteX10" fmla="*/ 167489 w 5517522"/>
                <a:gd name="connsiteY10" fmla="*/ 3930490 h 6130481"/>
                <a:gd name="connsiteX11" fmla="*/ 715471 w 5517522"/>
                <a:gd name="connsiteY11" fmla="*/ 4734212 h 6130481"/>
                <a:gd name="connsiteX12" fmla="*/ 2481689 w 5517522"/>
                <a:gd name="connsiteY12" fmla="*/ 5458772 h 6130481"/>
                <a:gd name="connsiteX13" fmla="*/ 4126644 w 5517522"/>
                <a:gd name="connsiteY13" fmla="*/ 4818302 h 6130481"/>
                <a:gd name="connsiteX14" fmla="*/ 4360437 w 5517522"/>
                <a:gd name="connsiteY14" fmla="*/ 4516766 h 6130481"/>
                <a:gd name="connsiteX15" fmla="*/ 4480357 w 5517522"/>
                <a:gd name="connsiteY15" fmla="*/ 4122855 h 6130481"/>
                <a:gd name="connsiteX16" fmla="*/ 4781557 w 5517522"/>
                <a:gd name="connsiteY16" fmla="*/ 3129791 h 6130481"/>
                <a:gd name="connsiteX17" fmla="*/ 4771928 w 5517522"/>
                <a:gd name="connsiteY17" fmla="*/ 2357869 h 6130481"/>
                <a:gd name="connsiteX18" fmla="*/ 4297510 w 5517522"/>
                <a:gd name="connsiteY18" fmla="*/ 1575533 h 6130481"/>
                <a:gd name="connsiteX19" fmla="*/ 3498715 w 5517522"/>
                <a:gd name="connsiteY19" fmla="*/ 907071 h 6130481"/>
                <a:gd name="connsiteX20" fmla="*/ 2549095 w 5517522"/>
                <a:gd name="connsiteY20" fmla="*/ 671821 h 6130481"/>
                <a:gd name="connsiteX21" fmla="*/ 985319 w 5517522"/>
                <a:gd name="connsiteY21" fmla="*/ 1582475 h 6130481"/>
                <a:gd name="connsiteX22" fmla="*/ 634628 w 5517522"/>
                <a:gd name="connsiteY22" fmla="*/ 1913907 h 6130481"/>
                <a:gd name="connsiteX23" fmla="*/ 117662 w 5517522"/>
                <a:gd name="connsiteY23" fmla="*/ 2453044 h 6130481"/>
                <a:gd name="connsiteX24" fmla="*/ 2515 w 5517522"/>
                <a:gd name="connsiteY24" fmla="*/ 2685494 h 6130481"/>
                <a:gd name="connsiteX25" fmla="*/ 0 w 5517522"/>
                <a:gd name="connsiteY25" fmla="*/ 2696965 h 6130481"/>
                <a:gd name="connsiteX26" fmla="*/ 0 w 5517522"/>
                <a:gd name="connsiteY26" fmla="*/ 1587383 h 6130481"/>
                <a:gd name="connsiteX27" fmla="*/ 76951 w 5517522"/>
                <a:gd name="connsiteY27" fmla="*/ 1513741 h 6130481"/>
                <a:gd name="connsiteX28" fmla="*/ 510118 w 5517522"/>
                <a:gd name="connsiteY28" fmla="*/ 1107273 h 6130481"/>
                <a:gd name="connsiteX29" fmla="*/ 2549095 w 5517522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522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4011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335329"/>
                  </a:lnTo>
                  <a:lnTo>
                    <a:pt x="17141" y="3448738"/>
                  </a:lnTo>
                  <a:cubicBezTo>
                    <a:pt x="50676" y="3613558"/>
                    <a:pt x="100867" y="3774516"/>
                    <a:pt x="167489" y="3930490"/>
                  </a:cubicBezTo>
                  <a:cubicBezTo>
                    <a:pt x="296255" y="4232138"/>
                    <a:pt x="480670" y="4502546"/>
                    <a:pt x="715471" y="4734212"/>
                  </a:cubicBezTo>
                  <a:cubicBezTo>
                    <a:pt x="1188993" y="5201464"/>
                    <a:pt x="1816250" y="5458772"/>
                    <a:pt x="2481689" y="5458772"/>
                  </a:cubicBezTo>
                  <a:cubicBezTo>
                    <a:pt x="3185758" y="5458772"/>
                    <a:pt x="3677755" y="5267191"/>
                    <a:pt x="4126644" y="4818302"/>
                  </a:cubicBezTo>
                  <a:cubicBezTo>
                    <a:pt x="4278363" y="4666583"/>
                    <a:pt x="4329982" y="4580701"/>
                    <a:pt x="4360437" y="4516766"/>
                  </a:cubicBezTo>
                  <a:cubicBezTo>
                    <a:pt x="4404890" y="4423495"/>
                    <a:pt x="4436577" y="4297417"/>
                    <a:pt x="4480357" y="4122855"/>
                  </a:cubicBezTo>
                  <a:cubicBezTo>
                    <a:pt x="4539030" y="3889285"/>
                    <a:pt x="4619425" y="3569275"/>
                    <a:pt x="4781557" y="3129791"/>
                  </a:cubicBezTo>
                  <a:cubicBezTo>
                    <a:pt x="4870238" y="2889503"/>
                    <a:pt x="4867103" y="2637010"/>
                    <a:pt x="4771928" y="2357869"/>
                  </a:cubicBezTo>
                  <a:cubicBezTo>
                    <a:pt x="4684815" y="2102465"/>
                    <a:pt x="4520779" y="1831945"/>
                    <a:pt x="4297510" y="1575533"/>
                  </a:cubicBezTo>
                  <a:cubicBezTo>
                    <a:pt x="4034492" y="1273549"/>
                    <a:pt x="3773266" y="1054983"/>
                    <a:pt x="3498715" y="907071"/>
                  </a:cubicBezTo>
                  <a:cubicBezTo>
                    <a:pt x="3204905" y="748745"/>
                    <a:pt x="2894187" y="671821"/>
                    <a:pt x="2549095" y="671821"/>
                  </a:cubicBezTo>
                  <a:cubicBezTo>
                    <a:pt x="1942553" y="671821"/>
                    <a:pt x="1518298" y="1049273"/>
                    <a:pt x="985319" y="1582475"/>
                  </a:cubicBezTo>
                  <a:cubicBezTo>
                    <a:pt x="865735" y="1702059"/>
                    <a:pt x="748278" y="1809774"/>
                    <a:pt x="634628" y="1913907"/>
                  </a:cubicBezTo>
                  <a:cubicBezTo>
                    <a:pt x="421325" y="2109407"/>
                    <a:pt x="237134" y="2278146"/>
                    <a:pt x="117662" y="2453044"/>
                  </a:cubicBezTo>
                  <a:cubicBezTo>
                    <a:pt x="64756" y="2530415"/>
                    <a:pt x="27022" y="2605799"/>
                    <a:pt x="2515" y="2685494"/>
                  </a:cubicBezTo>
                  <a:lnTo>
                    <a:pt x="0" y="2696965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653AAAF-CCEF-494B-9366-16BB3815A6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176241"/>
              <a:ext cx="5517475" cy="6130481"/>
            </a:xfrm>
            <a:custGeom>
              <a:avLst/>
              <a:gdLst>
                <a:gd name="connsiteX0" fmla="*/ 2549095 w 5517475"/>
                <a:gd name="connsiteY0" fmla="*/ 0 h 6130481"/>
                <a:gd name="connsiteX1" fmla="*/ 4804175 w 5517475"/>
                <a:gd name="connsiteY1" fmla="*/ 1134258 h 6130481"/>
                <a:gd name="connsiteX2" fmla="*/ 5411838 w 5517475"/>
                <a:gd name="connsiteY2" fmla="*/ 3362353 h 6130481"/>
                <a:gd name="connsiteX3" fmla="*/ 4601621 w 5517475"/>
                <a:gd name="connsiteY3" fmla="*/ 5293280 h 6130481"/>
                <a:gd name="connsiteX4" fmla="*/ 2481577 w 5517475"/>
                <a:gd name="connsiteY4" fmla="*/ 6130481 h 6130481"/>
                <a:gd name="connsiteX5" fmla="*/ 243517 w 5517475"/>
                <a:gd name="connsiteY5" fmla="*/ 5212325 h 6130481"/>
                <a:gd name="connsiteX6" fmla="*/ 34587 w 5517475"/>
                <a:gd name="connsiteY6" fmla="*/ 4985345 h 6130481"/>
                <a:gd name="connsiteX7" fmla="*/ 0 w 5517475"/>
                <a:gd name="connsiteY7" fmla="*/ 4939620 h 6130481"/>
                <a:gd name="connsiteX8" fmla="*/ 0 w 5517475"/>
                <a:gd name="connsiteY8" fmla="*/ 3799573 h 6130481"/>
                <a:gd name="connsiteX9" fmla="*/ 64364 w 5517475"/>
                <a:gd name="connsiteY9" fmla="*/ 3974159 h 6130481"/>
                <a:gd name="connsiteX10" fmla="*/ 636644 w 5517475"/>
                <a:gd name="connsiteY10" fmla="*/ 4813600 h 6130481"/>
                <a:gd name="connsiteX11" fmla="*/ 2481577 w 5517475"/>
                <a:gd name="connsiteY11" fmla="*/ 5570406 h 6130481"/>
                <a:gd name="connsiteX12" fmla="*/ 3449896 w 5517475"/>
                <a:gd name="connsiteY12" fmla="*/ 5407153 h 6130481"/>
                <a:gd name="connsiteX13" fmla="*/ 4205695 w 5517475"/>
                <a:gd name="connsiteY13" fmla="*/ 4897241 h 6130481"/>
                <a:gd name="connsiteX14" fmla="*/ 4461434 w 5517475"/>
                <a:gd name="connsiteY14" fmla="*/ 4564802 h 6130481"/>
                <a:gd name="connsiteX15" fmla="*/ 4588969 w 5517475"/>
                <a:gd name="connsiteY15" fmla="*/ 4149952 h 6130481"/>
                <a:gd name="connsiteX16" fmla="*/ 4886585 w 5517475"/>
                <a:gd name="connsiteY16" fmla="*/ 3168421 h 6130481"/>
                <a:gd name="connsiteX17" fmla="*/ 4877964 w 5517475"/>
                <a:gd name="connsiteY17" fmla="*/ 2321590 h 6130481"/>
                <a:gd name="connsiteX18" fmla="*/ 4382048 w 5517475"/>
                <a:gd name="connsiteY18" fmla="*/ 1501856 h 6130481"/>
                <a:gd name="connsiteX19" fmla="*/ 3551900 w 5517475"/>
                <a:gd name="connsiteY19" fmla="*/ 808425 h 6130481"/>
                <a:gd name="connsiteX20" fmla="*/ 2549095 w 5517475"/>
                <a:gd name="connsiteY20" fmla="*/ 559851 h 6130481"/>
                <a:gd name="connsiteX21" fmla="*/ 1712566 w 5517475"/>
                <a:gd name="connsiteY21" fmla="*/ 812008 h 6130481"/>
                <a:gd name="connsiteX22" fmla="*/ 906044 w 5517475"/>
                <a:gd name="connsiteY22" fmla="*/ 1502976 h 6130481"/>
                <a:gd name="connsiteX23" fmla="*/ 558825 w 5517475"/>
                <a:gd name="connsiteY23" fmla="*/ 1831049 h 6130481"/>
                <a:gd name="connsiteX24" fmla="*/ 25063 w 5517475"/>
                <a:gd name="connsiteY24" fmla="*/ 2389556 h 6130481"/>
                <a:gd name="connsiteX25" fmla="*/ 0 w 5517475"/>
                <a:gd name="connsiteY25" fmla="*/ 2432109 h 6130481"/>
                <a:gd name="connsiteX26" fmla="*/ 0 w 5517475"/>
                <a:gd name="connsiteY26" fmla="*/ 1587383 h 6130481"/>
                <a:gd name="connsiteX27" fmla="*/ 76951 w 5517475"/>
                <a:gd name="connsiteY27" fmla="*/ 1513741 h 6130481"/>
                <a:gd name="connsiteX28" fmla="*/ 510118 w 5517475"/>
                <a:gd name="connsiteY28" fmla="*/ 1107273 h 6130481"/>
                <a:gd name="connsiteX29" fmla="*/ 2549095 w 5517475"/>
                <a:gd name="connsiteY29" fmla="*/ 0 h 61304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517475" h="6130481">
                  <a:moveTo>
                    <a:pt x="2549095" y="0"/>
                  </a:moveTo>
                  <a:cubicBezTo>
                    <a:pt x="3508568" y="0"/>
                    <a:pt x="4219915" y="463445"/>
                    <a:pt x="4804175" y="1134258"/>
                  </a:cubicBezTo>
                  <a:cubicBezTo>
                    <a:pt x="5291694" y="1694109"/>
                    <a:pt x="5723899" y="2516643"/>
                    <a:pt x="5411838" y="3362353"/>
                  </a:cubicBezTo>
                  <a:cubicBezTo>
                    <a:pt x="4993181" y="4496612"/>
                    <a:pt x="5178268" y="4716633"/>
                    <a:pt x="4601621" y="5293280"/>
                  </a:cubicBezTo>
                  <a:cubicBezTo>
                    <a:pt x="4024863" y="5869926"/>
                    <a:pt x="3361551" y="6130481"/>
                    <a:pt x="2481577" y="6130481"/>
                  </a:cubicBezTo>
                  <a:cubicBezTo>
                    <a:pt x="1609329" y="6130481"/>
                    <a:pt x="818932" y="5780127"/>
                    <a:pt x="243517" y="5212325"/>
                  </a:cubicBezTo>
                  <a:cubicBezTo>
                    <a:pt x="170302" y="5140091"/>
                    <a:pt x="100568" y="5064339"/>
                    <a:pt x="34587" y="4985345"/>
                  </a:cubicBezTo>
                  <a:lnTo>
                    <a:pt x="0" y="4939620"/>
                  </a:lnTo>
                  <a:lnTo>
                    <a:pt x="0" y="3799573"/>
                  </a:lnTo>
                  <a:lnTo>
                    <a:pt x="64364" y="3974159"/>
                  </a:lnTo>
                  <a:cubicBezTo>
                    <a:pt x="198841" y="4289243"/>
                    <a:pt x="391429" y="4571632"/>
                    <a:pt x="636644" y="4813600"/>
                  </a:cubicBezTo>
                  <a:cubicBezTo>
                    <a:pt x="1131328" y="5301566"/>
                    <a:pt x="1786578" y="5570406"/>
                    <a:pt x="2481577" y="5570406"/>
                  </a:cubicBezTo>
                  <a:cubicBezTo>
                    <a:pt x="2854550" y="5570406"/>
                    <a:pt x="3171314" y="5516996"/>
                    <a:pt x="3449896" y="5407153"/>
                  </a:cubicBezTo>
                  <a:cubicBezTo>
                    <a:pt x="3723103" y="5299438"/>
                    <a:pt x="3970333" y="5132603"/>
                    <a:pt x="4205695" y="4897241"/>
                  </a:cubicBezTo>
                  <a:cubicBezTo>
                    <a:pt x="4369395" y="4733653"/>
                    <a:pt x="4426836" y="4637358"/>
                    <a:pt x="4461434" y="4564802"/>
                  </a:cubicBezTo>
                  <a:cubicBezTo>
                    <a:pt x="4510701" y="4461453"/>
                    <a:pt x="4543509" y="4330784"/>
                    <a:pt x="4588969" y="4149952"/>
                  </a:cubicBezTo>
                  <a:cubicBezTo>
                    <a:pt x="4646969" y="3918846"/>
                    <a:pt x="4726468" y="3602194"/>
                    <a:pt x="4886585" y="3168421"/>
                  </a:cubicBezTo>
                  <a:cubicBezTo>
                    <a:pt x="4984560" y="2902940"/>
                    <a:pt x="4981760" y="2626037"/>
                    <a:pt x="4877964" y="2321590"/>
                  </a:cubicBezTo>
                  <a:cubicBezTo>
                    <a:pt x="4786260" y="2052526"/>
                    <a:pt x="4614834" y="1769129"/>
                    <a:pt x="4382048" y="1501856"/>
                  </a:cubicBezTo>
                  <a:cubicBezTo>
                    <a:pt x="4110072" y="1189683"/>
                    <a:pt x="3838544" y="962832"/>
                    <a:pt x="3551900" y="808425"/>
                  </a:cubicBezTo>
                  <a:cubicBezTo>
                    <a:pt x="3241183" y="641141"/>
                    <a:pt x="2913222" y="559851"/>
                    <a:pt x="2549095" y="559851"/>
                  </a:cubicBezTo>
                  <a:cubicBezTo>
                    <a:pt x="2253830" y="559851"/>
                    <a:pt x="1988013" y="640134"/>
                    <a:pt x="1712566" y="812008"/>
                  </a:cubicBezTo>
                  <a:cubicBezTo>
                    <a:pt x="1428385" y="989593"/>
                    <a:pt x="1158313" y="1250707"/>
                    <a:pt x="906044" y="1502976"/>
                  </a:cubicBezTo>
                  <a:cubicBezTo>
                    <a:pt x="788140" y="1620769"/>
                    <a:pt x="671579" y="1727700"/>
                    <a:pt x="558825" y="1831049"/>
                  </a:cubicBezTo>
                  <a:cubicBezTo>
                    <a:pt x="340371" y="2031140"/>
                    <a:pt x="151813" y="2204022"/>
                    <a:pt x="25063" y="2389556"/>
                  </a:cubicBezTo>
                  <a:lnTo>
                    <a:pt x="0" y="2432109"/>
                  </a:lnTo>
                  <a:lnTo>
                    <a:pt x="0" y="1587383"/>
                  </a:lnTo>
                  <a:lnTo>
                    <a:pt x="76951" y="1513741"/>
                  </a:lnTo>
                  <a:cubicBezTo>
                    <a:pt x="217918" y="1383294"/>
                    <a:pt x="365956" y="1251435"/>
                    <a:pt x="510118" y="1107273"/>
                  </a:cubicBezTo>
                  <a:cubicBezTo>
                    <a:pt x="1086764" y="530627"/>
                    <a:pt x="1669121" y="0"/>
                    <a:pt x="25490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34B356D9-49C3-412F-8E03-AC9AE83716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0"/>
              <a:ext cx="5646974" cy="6483075"/>
            </a:xfrm>
            <a:custGeom>
              <a:avLst/>
              <a:gdLst>
                <a:gd name="connsiteX0" fmla="*/ 2405773 w 5646974"/>
                <a:gd name="connsiteY0" fmla="*/ 0 h 6483075"/>
                <a:gd name="connsiteX1" fmla="*/ 5646974 w 5646974"/>
                <a:gd name="connsiteY1" fmla="*/ 3241538 h 6483075"/>
                <a:gd name="connsiteX2" fmla="*/ 2405773 w 5646974"/>
                <a:gd name="connsiteY2" fmla="*/ 6483075 h 6483075"/>
                <a:gd name="connsiteX3" fmla="*/ 113897 w 5646974"/>
                <a:gd name="connsiteY3" fmla="*/ 5533666 h 6483075"/>
                <a:gd name="connsiteX4" fmla="*/ 0 w 5646974"/>
                <a:gd name="connsiteY4" fmla="*/ 5408336 h 6483075"/>
                <a:gd name="connsiteX5" fmla="*/ 0 w 5646974"/>
                <a:gd name="connsiteY5" fmla="*/ 4983659 h 6483075"/>
                <a:gd name="connsiteX6" fmla="*/ 155731 w 5646974"/>
                <a:gd name="connsiteY6" fmla="*/ 5176047 h 6483075"/>
                <a:gd name="connsiteX7" fmla="*/ 1093706 w 5646974"/>
                <a:gd name="connsiteY7" fmla="*/ 5866903 h 6483075"/>
                <a:gd name="connsiteX8" fmla="*/ 1639673 w 5646974"/>
                <a:gd name="connsiteY8" fmla="*/ 6059940 h 6483075"/>
                <a:gd name="connsiteX9" fmla="*/ 1709990 w 5646974"/>
                <a:gd name="connsiteY9" fmla="*/ 6076287 h 6483075"/>
                <a:gd name="connsiteX10" fmla="*/ 1780307 w 5646974"/>
                <a:gd name="connsiteY10" fmla="*/ 6091963 h 6483075"/>
                <a:gd name="connsiteX11" fmla="*/ 1851072 w 5646974"/>
                <a:gd name="connsiteY11" fmla="*/ 6105176 h 6483075"/>
                <a:gd name="connsiteX12" fmla="*/ 1886455 w 5646974"/>
                <a:gd name="connsiteY12" fmla="*/ 6111782 h 6483075"/>
                <a:gd name="connsiteX13" fmla="*/ 1921949 w 5646974"/>
                <a:gd name="connsiteY13" fmla="*/ 6117716 h 6483075"/>
                <a:gd name="connsiteX14" fmla="*/ 2064152 w 5646974"/>
                <a:gd name="connsiteY14" fmla="*/ 6137647 h 6483075"/>
                <a:gd name="connsiteX15" fmla="*/ 2206914 w 5646974"/>
                <a:gd name="connsiteY15" fmla="*/ 6151195 h 6483075"/>
                <a:gd name="connsiteX16" fmla="*/ 2350011 w 5646974"/>
                <a:gd name="connsiteY16" fmla="*/ 6158250 h 6483075"/>
                <a:gd name="connsiteX17" fmla="*/ 2493109 w 5646974"/>
                <a:gd name="connsiteY17" fmla="*/ 6159705 h 6483075"/>
                <a:gd name="connsiteX18" fmla="*/ 2781321 w 5646974"/>
                <a:gd name="connsiteY18" fmla="*/ 6147277 h 6483075"/>
                <a:gd name="connsiteX19" fmla="*/ 3345091 w 5646974"/>
                <a:gd name="connsiteY19" fmla="*/ 6060276 h 6483075"/>
                <a:gd name="connsiteX20" fmla="*/ 3878853 w 5646974"/>
                <a:gd name="connsiteY20" fmla="*/ 5871718 h 6483075"/>
                <a:gd name="connsiteX21" fmla="*/ 4367267 w 5646974"/>
                <a:gd name="connsiteY21" fmla="*/ 5573093 h 6483075"/>
                <a:gd name="connsiteX22" fmla="*/ 4424484 w 5646974"/>
                <a:gd name="connsiteY22" fmla="*/ 5528529 h 6483075"/>
                <a:gd name="connsiteX23" fmla="*/ 4481252 w 5646974"/>
                <a:gd name="connsiteY23" fmla="*/ 5483069 h 6483075"/>
                <a:gd name="connsiteX24" fmla="*/ 4536790 w 5646974"/>
                <a:gd name="connsiteY24" fmla="*/ 5435818 h 6483075"/>
                <a:gd name="connsiteX25" fmla="*/ 4591543 w 5646974"/>
                <a:gd name="connsiteY25" fmla="*/ 5387671 h 6483075"/>
                <a:gd name="connsiteX26" fmla="*/ 4794209 w 5646974"/>
                <a:gd name="connsiteY26" fmla="*/ 5181198 h 6483075"/>
                <a:gd name="connsiteX27" fmla="*/ 4956678 w 5646974"/>
                <a:gd name="connsiteY27" fmla="*/ 4945836 h 6483075"/>
                <a:gd name="connsiteX28" fmla="*/ 4989262 w 5646974"/>
                <a:gd name="connsiteY28" fmla="*/ 4881453 h 6483075"/>
                <a:gd name="connsiteX29" fmla="*/ 5017814 w 5646974"/>
                <a:gd name="connsiteY29" fmla="*/ 4814607 h 6483075"/>
                <a:gd name="connsiteX30" fmla="*/ 5044127 w 5646974"/>
                <a:gd name="connsiteY30" fmla="*/ 4746193 h 6483075"/>
                <a:gd name="connsiteX31" fmla="*/ 5068425 w 5646974"/>
                <a:gd name="connsiteY31" fmla="*/ 4676436 h 6483075"/>
                <a:gd name="connsiteX32" fmla="*/ 5154641 w 5646974"/>
                <a:gd name="connsiteY32" fmla="*/ 4390352 h 6483075"/>
                <a:gd name="connsiteX33" fmla="*/ 5196854 w 5646974"/>
                <a:gd name="connsiteY33" fmla="*/ 4246134 h 6483075"/>
                <a:gd name="connsiteX34" fmla="*/ 5240299 w 5646974"/>
                <a:gd name="connsiteY34" fmla="*/ 4102140 h 6483075"/>
                <a:gd name="connsiteX35" fmla="*/ 5432440 w 5646974"/>
                <a:gd name="connsiteY35" fmla="*/ 3532884 h 6483075"/>
                <a:gd name="connsiteX36" fmla="*/ 5528846 w 5646974"/>
                <a:gd name="connsiteY36" fmla="*/ 2951647 h 6483075"/>
                <a:gd name="connsiteX37" fmla="*/ 5495927 w 5646974"/>
                <a:gd name="connsiteY37" fmla="*/ 2658733 h 6483075"/>
                <a:gd name="connsiteX38" fmla="*/ 5480027 w 5646974"/>
                <a:gd name="connsiteY38" fmla="*/ 2586848 h 6483075"/>
                <a:gd name="connsiteX39" fmla="*/ 5461328 w 5646974"/>
                <a:gd name="connsiteY39" fmla="*/ 2515635 h 6483075"/>
                <a:gd name="connsiteX40" fmla="*/ 5439605 w 5646974"/>
                <a:gd name="connsiteY40" fmla="*/ 2445317 h 6483075"/>
                <a:gd name="connsiteX41" fmla="*/ 5415532 w 5646974"/>
                <a:gd name="connsiteY41" fmla="*/ 2375896 h 6483075"/>
                <a:gd name="connsiteX42" fmla="*/ 5144564 w 5646974"/>
                <a:gd name="connsiteY42" fmla="*/ 1857138 h 6483075"/>
                <a:gd name="connsiteX43" fmla="*/ 4774838 w 5646974"/>
                <a:gd name="connsiteY43" fmla="*/ 1405450 h 6483075"/>
                <a:gd name="connsiteX44" fmla="*/ 4345769 w 5646974"/>
                <a:gd name="connsiteY44" fmla="*/ 1012323 h 6483075"/>
                <a:gd name="connsiteX45" fmla="*/ 4115334 w 5646974"/>
                <a:gd name="connsiteY45" fmla="*/ 841344 h 6483075"/>
                <a:gd name="connsiteX46" fmla="*/ 3874038 w 5646974"/>
                <a:gd name="connsiteY46" fmla="*/ 691528 h 6483075"/>
                <a:gd name="connsiteX47" fmla="*/ 3359535 w 5646974"/>
                <a:gd name="connsiteY47" fmla="*/ 468819 h 6483075"/>
                <a:gd name="connsiteX48" fmla="*/ 2811105 w 5646974"/>
                <a:gd name="connsiteY48" fmla="*/ 366031 h 6483075"/>
                <a:gd name="connsiteX49" fmla="*/ 2741124 w 5646974"/>
                <a:gd name="connsiteY49" fmla="*/ 361440 h 6483075"/>
                <a:gd name="connsiteX50" fmla="*/ 2671030 w 5646974"/>
                <a:gd name="connsiteY50" fmla="*/ 358417 h 6483075"/>
                <a:gd name="connsiteX51" fmla="*/ 2600713 w 5646974"/>
                <a:gd name="connsiteY51" fmla="*/ 357521 h 6483075"/>
                <a:gd name="connsiteX52" fmla="*/ 2531739 w 5646974"/>
                <a:gd name="connsiteY52" fmla="*/ 358529 h 6483075"/>
                <a:gd name="connsiteX53" fmla="*/ 2259988 w 5646974"/>
                <a:gd name="connsiteY53" fmla="*/ 385289 h 6483075"/>
                <a:gd name="connsiteX54" fmla="*/ 1740670 w 5646974"/>
                <a:gd name="connsiteY54" fmla="*/ 553917 h 6483075"/>
                <a:gd name="connsiteX55" fmla="*/ 1264124 w 5646974"/>
                <a:gd name="connsiteY55" fmla="*/ 853549 h 6483075"/>
                <a:gd name="connsiteX56" fmla="*/ 823074 w 5646974"/>
                <a:gd name="connsiteY56" fmla="*/ 1234136 h 6483075"/>
                <a:gd name="connsiteX57" fmla="*/ 715694 w 5646974"/>
                <a:gd name="connsiteY57" fmla="*/ 1336252 h 6483075"/>
                <a:gd name="connsiteX58" fmla="*/ 606859 w 5646974"/>
                <a:gd name="connsiteY58" fmla="*/ 1440945 h 6483075"/>
                <a:gd name="connsiteX59" fmla="*/ 382023 w 5646974"/>
                <a:gd name="connsiteY59" fmla="*/ 1646074 h 6483075"/>
                <a:gd name="connsiteX60" fmla="*/ 158531 w 5646974"/>
                <a:gd name="connsiteY60" fmla="*/ 1843813 h 6483075"/>
                <a:gd name="connsiteX61" fmla="*/ 0 w 5646974"/>
                <a:gd name="connsiteY61" fmla="*/ 1991775 h 6483075"/>
                <a:gd name="connsiteX62" fmla="*/ 0 w 5646974"/>
                <a:gd name="connsiteY62" fmla="*/ 1074740 h 6483075"/>
                <a:gd name="connsiteX63" fmla="*/ 113897 w 5646974"/>
                <a:gd name="connsiteY63" fmla="*/ 949410 h 6483075"/>
                <a:gd name="connsiteX64" fmla="*/ 2405773 w 5646974"/>
                <a:gd name="connsiteY64" fmla="*/ 0 h 6483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646974" h="6483075">
                  <a:moveTo>
                    <a:pt x="2405773" y="0"/>
                  </a:moveTo>
                  <a:cubicBezTo>
                    <a:pt x="4195841" y="0"/>
                    <a:pt x="5646974" y="1451246"/>
                    <a:pt x="5646974" y="3241538"/>
                  </a:cubicBezTo>
                  <a:cubicBezTo>
                    <a:pt x="5646974" y="5031830"/>
                    <a:pt x="4195841" y="6483075"/>
                    <a:pt x="2405773" y="6483075"/>
                  </a:cubicBezTo>
                  <a:cubicBezTo>
                    <a:pt x="1510739" y="6483075"/>
                    <a:pt x="700439" y="6120264"/>
                    <a:pt x="113897" y="5533666"/>
                  </a:cubicBezTo>
                  <a:lnTo>
                    <a:pt x="0" y="5408336"/>
                  </a:lnTo>
                  <a:lnTo>
                    <a:pt x="0" y="4983659"/>
                  </a:lnTo>
                  <a:lnTo>
                    <a:pt x="155731" y="5176047"/>
                  </a:lnTo>
                  <a:cubicBezTo>
                    <a:pt x="417742" y="5469073"/>
                    <a:pt x="741224" y="5704211"/>
                    <a:pt x="1093706" y="5866903"/>
                  </a:cubicBezTo>
                  <a:cubicBezTo>
                    <a:pt x="1269947" y="5948418"/>
                    <a:pt x="1453018" y="6013137"/>
                    <a:pt x="1639673" y="6059940"/>
                  </a:cubicBezTo>
                  <a:lnTo>
                    <a:pt x="1709990" y="6076287"/>
                  </a:lnTo>
                  <a:cubicBezTo>
                    <a:pt x="1733504" y="6081550"/>
                    <a:pt x="1756570" y="6088156"/>
                    <a:pt x="1780307" y="6091963"/>
                  </a:cubicBezTo>
                  <a:lnTo>
                    <a:pt x="1851072" y="6105176"/>
                  </a:lnTo>
                  <a:lnTo>
                    <a:pt x="1886455" y="6111782"/>
                  </a:lnTo>
                  <a:cubicBezTo>
                    <a:pt x="1898212" y="6114021"/>
                    <a:pt x="1909969" y="6116373"/>
                    <a:pt x="1921949" y="6117716"/>
                  </a:cubicBezTo>
                  <a:cubicBezTo>
                    <a:pt x="1969425" y="6124323"/>
                    <a:pt x="2016676" y="6131489"/>
                    <a:pt x="2064152" y="6137647"/>
                  </a:cubicBezTo>
                  <a:cubicBezTo>
                    <a:pt x="2111851" y="6141790"/>
                    <a:pt x="2159438" y="6146381"/>
                    <a:pt x="2206914" y="6151195"/>
                  </a:cubicBezTo>
                  <a:lnTo>
                    <a:pt x="2350011" y="6158250"/>
                  </a:lnTo>
                  <a:cubicBezTo>
                    <a:pt x="2397711" y="6159593"/>
                    <a:pt x="2445410" y="6159146"/>
                    <a:pt x="2493109" y="6159705"/>
                  </a:cubicBezTo>
                  <a:cubicBezTo>
                    <a:pt x="2589068" y="6158137"/>
                    <a:pt x="2685922" y="6154666"/>
                    <a:pt x="2781321" y="6147277"/>
                  </a:cubicBezTo>
                  <a:cubicBezTo>
                    <a:pt x="2972566" y="6132944"/>
                    <a:pt x="3161348" y="6105288"/>
                    <a:pt x="3345091" y="6060276"/>
                  </a:cubicBezTo>
                  <a:cubicBezTo>
                    <a:pt x="3528834" y="6015375"/>
                    <a:pt x="3707539" y="5952785"/>
                    <a:pt x="3878853" y="5871718"/>
                  </a:cubicBezTo>
                  <a:cubicBezTo>
                    <a:pt x="4050167" y="5790428"/>
                    <a:pt x="4213084" y="5689318"/>
                    <a:pt x="4367267" y="5573093"/>
                  </a:cubicBezTo>
                  <a:lnTo>
                    <a:pt x="4424484" y="5528529"/>
                  </a:lnTo>
                  <a:cubicBezTo>
                    <a:pt x="4443631" y="5513637"/>
                    <a:pt x="4463113" y="5499193"/>
                    <a:pt x="4481252" y="5483069"/>
                  </a:cubicBezTo>
                  <a:lnTo>
                    <a:pt x="4536790" y="5435818"/>
                  </a:lnTo>
                  <a:cubicBezTo>
                    <a:pt x="4555265" y="5419918"/>
                    <a:pt x="4574188" y="5404466"/>
                    <a:pt x="4591543" y="5387671"/>
                  </a:cubicBezTo>
                  <a:cubicBezTo>
                    <a:pt x="4662980" y="5321944"/>
                    <a:pt x="4733074" y="5254650"/>
                    <a:pt x="4794209" y="5181198"/>
                  </a:cubicBezTo>
                  <a:cubicBezTo>
                    <a:pt x="4857808" y="5109089"/>
                    <a:pt x="4910434" y="5029926"/>
                    <a:pt x="4956678" y="4945836"/>
                  </a:cubicBezTo>
                  <a:cubicBezTo>
                    <a:pt x="4967651" y="4924450"/>
                    <a:pt x="4978624" y="4903064"/>
                    <a:pt x="4989262" y="4881453"/>
                  </a:cubicBezTo>
                  <a:lnTo>
                    <a:pt x="5017814" y="4814607"/>
                  </a:lnTo>
                  <a:cubicBezTo>
                    <a:pt x="5027891" y="4792549"/>
                    <a:pt x="5035393" y="4769035"/>
                    <a:pt x="5044127" y="4746193"/>
                  </a:cubicBezTo>
                  <a:cubicBezTo>
                    <a:pt x="5052636" y="4723128"/>
                    <a:pt x="5061146" y="4700174"/>
                    <a:pt x="5068425" y="4676436"/>
                  </a:cubicBezTo>
                  <a:cubicBezTo>
                    <a:pt x="5099552" y="4582717"/>
                    <a:pt x="5126985" y="4486422"/>
                    <a:pt x="5154641" y="4390352"/>
                  </a:cubicBezTo>
                  <a:lnTo>
                    <a:pt x="5196854" y="4246134"/>
                  </a:lnTo>
                  <a:lnTo>
                    <a:pt x="5240299" y="4102140"/>
                  </a:lnTo>
                  <a:cubicBezTo>
                    <a:pt x="5299195" y="3910560"/>
                    <a:pt x="5364697" y="3721330"/>
                    <a:pt x="5432440" y="3532884"/>
                  </a:cubicBezTo>
                  <a:cubicBezTo>
                    <a:pt x="5500294" y="3346902"/>
                    <a:pt x="5533549" y="3148714"/>
                    <a:pt x="5528846" y="2951647"/>
                  </a:cubicBezTo>
                  <a:cubicBezTo>
                    <a:pt x="5526831" y="2853113"/>
                    <a:pt x="5515409" y="2755027"/>
                    <a:pt x="5495927" y="2658733"/>
                  </a:cubicBezTo>
                  <a:cubicBezTo>
                    <a:pt x="5491112" y="2634659"/>
                    <a:pt x="5486297" y="2610585"/>
                    <a:pt x="5480027" y="2586848"/>
                  </a:cubicBezTo>
                  <a:cubicBezTo>
                    <a:pt x="5474205" y="2562998"/>
                    <a:pt x="5468718" y="2539036"/>
                    <a:pt x="5461328" y="2515635"/>
                  </a:cubicBezTo>
                  <a:cubicBezTo>
                    <a:pt x="5454386" y="2492009"/>
                    <a:pt x="5447668" y="2468495"/>
                    <a:pt x="5439605" y="2445317"/>
                  </a:cubicBezTo>
                  <a:cubicBezTo>
                    <a:pt x="5431879" y="2422028"/>
                    <a:pt x="5424378" y="2398738"/>
                    <a:pt x="5415532" y="2375896"/>
                  </a:cubicBezTo>
                  <a:cubicBezTo>
                    <a:pt x="5347790" y="2191817"/>
                    <a:pt x="5254071" y="2018599"/>
                    <a:pt x="5144564" y="1857138"/>
                  </a:cubicBezTo>
                  <a:cubicBezTo>
                    <a:pt x="5034946" y="1695565"/>
                    <a:pt x="4909762" y="1545301"/>
                    <a:pt x="4774838" y="1405450"/>
                  </a:cubicBezTo>
                  <a:cubicBezTo>
                    <a:pt x="4638907" y="1265040"/>
                    <a:pt x="4496145" y="1132131"/>
                    <a:pt x="4345769" y="1012323"/>
                  </a:cubicBezTo>
                  <a:cubicBezTo>
                    <a:pt x="4270749" y="952195"/>
                    <a:pt x="4194273" y="894642"/>
                    <a:pt x="4115334" y="841344"/>
                  </a:cubicBezTo>
                  <a:cubicBezTo>
                    <a:pt x="4037067" y="787263"/>
                    <a:pt x="3956336" y="737548"/>
                    <a:pt x="3874038" y="691528"/>
                  </a:cubicBezTo>
                  <a:cubicBezTo>
                    <a:pt x="3709554" y="599712"/>
                    <a:pt x="3537792" y="523349"/>
                    <a:pt x="3359535" y="468819"/>
                  </a:cubicBezTo>
                  <a:cubicBezTo>
                    <a:pt x="3181278" y="414514"/>
                    <a:pt x="2997311" y="380699"/>
                    <a:pt x="2811105" y="366031"/>
                  </a:cubicBezTo>
                  <a:cubicBezTo>
                    <a:pt x="2787703" y="364575"/>
                    <a:pt x="2764525" y="362448"/>
                    <a:pt x="2741124" y="361440"/>
                  </a:cubicBezTo>
                  <a:lnTo>
                    <a:pt x="2671030" y="358417"/>
                  </a:lnTo>
                  <a:lnTo>
                    <a:pt x="2600713" y="357521"/>
                  </a:lnTo>
                  <a:cubicBezTo>
                    <a:pt x="2577087" y="356961"/>
                    <a:pt x="2554805" y="358305"/>
                    <a:pt x="2531739" y="358529"/>
                  </a:cubicBezTo>
                  <a:cubicBezTo>
                    <a:pt x="2440259" y="360992"/>
                    <a:pt x="2349564" y="370285"/>
                    <a:pt x="2259988" y="385289"/>
                  </a:cubicBezTo>
                  <a:cubicBezTo>
                    <a:pt x="2080723" y="415521"/>
                    <a:pt x="1906945" y="473634"/>
                    <a:pt x="1740670" y="553917"/>
                  </a:cubicBezTo>
                  <a:cubicBezTo>
                    <a:pt x="1574506" y="634647"/>
                    <a:pt x="1415844" y="737100"/>
                    <a:pt x="1264124" y="853549"/>
                  </a:cubicBezTo>
                  <a:cubicBezTo>
                    <a:pt x="1112181" y="969886"/>
                    <a:pt x="966508" y="1099212"/>
                    <a:pt x="823074" y="1234136"/>
                  </a:cubicBezTo>
                  <a:cubicBezTo>
                    <a:pt x="787131" y="1267951"/>
                    <a:pt x="751413" y="1301990"/>
                    <a:pt x="715694" y="1336252"/>
                  </a:cubicBezTo>
                  <a:lnTo>
                    <a:pt x="606859" y="1440945"/>
                  </a:lnTo>
                  <a:cubicBezTo>
                    <a:pt x="532623" y="1511374"/>
                    <a:pt x="457267" y="1579452"/>
                    <a:pt x="382023" y="1646074"/>
                  </a:cubicBezTo>
                  <a:lnTo>
                    <a:pt x="158531" y="1843813"/>
                  </a:lnTo>
                  <a:lnTo>
                    <a:pt x="0" y="1991775"/>
                  </a:lnTo>
                  <a:lnTo>
                    <a:pt x="0" y="1074740"/>
                  </a:lnTo>
                  <a:lnTo>
                    <a:pt x="113897" y="949410"/>
                  </a:lnTo>
                  <a:cubicBezTo>
                    <a:pt x="700439" y="362812"/>
                    <a:pt x="1510739" y="0"/>
                    <a:pt x="2405773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AD81873-37F8-4CA2-871B-A3B9686CC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023236"/>
            <a:ext cx="3659777" cy="2820908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tx2"/>
                </a:solidFill>
              </a:rPr>
              <a:t>Dual Objectives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5E66C21-6FBA-EC23-64EB-8A296CA4DE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129297"/>
              </p:ext>
            </p:extLst>
          </p:nvPr>
        </p:nvGraphicFramePr>
        <p:xfrm>
          <a:off x="6091238" y="955653"/>
          <a:ext cx="5115491" cy="49478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5578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F1C40F-4FA0-D8B5-46E0-7ECD75D15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9356106" cy="1200329"/>
          </a:xfrm>
        </p:spPr>
        <p:txBody>
          <a:bodyPr anchor="t">
            <a:normAutofit/>
          </a:bodyPr>
          <a:lstStyle/>
          <a:p>
            <a:r>
              <a:rPr lang="en-US" sz="6800"/>
              <a:t>Most Common Mistakes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7A9648D6-B41B-42D0-A817-AE2607B0B5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994200" y="554152"/>
            <a:ext cx="574177" cy="1075866"/>
            <a:chOff x="10994200" y="554152"/>
            <a:chExt cx="574177" cy="1075866"/>
          </a:xfrm>
        </p:grpSpPr>
        <p:sp>
          <p:nvSpPr>
            <p:cNvPr id="19" name="Graphic 11">
              <a:extLst>
                <a:ext uri="{FF2B5EF4-FFF2-40B4-BE49-F238E27FC236}">
                  <a16:creationId xmlns:a16="http://schemas.microsoft.com/office/drawing/2014/main" id="{6CB927A4-E432-4310-9CD5-E89FF50631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013369" y="554152"/>
              <a:ext cx="171515" cy="171515"/>
            </a:xfrm>
            <a:custGeom>
              <a:avLst/>
              <a:gdLst>
                <a:gd name="connsiteX0" fmla="*/ 159874 w 171515"/>
                <a:gd name="connsiteY0" fmla="*/ 74116 h 171515"/>
                <a:gd name="connsiteX1" fmla="*/ 97399 w 171515"/>
                <a:gd name="connsiteY1" fmla="*/ 74116 h 171515"/>
                <a:gd name="connsiteX2" fmla="*/ 97399 w 171515"/>
                <a:gd name="connsiteY2" fmla="*/ 11641 h 171515"/>
                <a:gd name="connsiteX3" fmla="*/ 85758 w 171515"/>
                <a:gd name="connsiteY3" fmla="*/ 0 h 171515"/>
                <a:gd name="connsiteX4" fmla="*/ 74116 w 171515"/>
                <a:gd name="connsiteY4" fmla="*/ 11641 h 171515"/>
                <a:gd name="connsiteX5" fmla="*/ 74116 w 171515"/>
                <a:gd name="connsiteY5" fmla="*/ 74116 h 171515"/>
                <a:gd name="connsiteX6" fmla="*/ 11641 w 171515"/>
                <a:gd name="connsiteY6" fmla="*/ 74116 h 171515"/>
                <a:gd name="connsiteX7" fmla="*/ 0 w 171515"/>
                <a:gd name="connsiteY7" fmla="*/ 85758 h 171515"/>
                <a:gd name="connsiteX8" fmla="*/ 11641 w 171515"/>
                <a:gd name="connsiteY8" fmla="*/ 97399 h 171515"/>
                <a:gd name="connsiteX9" fmla="*/ 74116 w 171515"/>
                <a:gd name="connsiteY9" fmla="*/ 97399 h 171515"/>
                <a:gd name="connsiteX10" fmla="*/ 74116 w 171515"/>
                <a:gd name="connsiteY10" fmla="*/ 159874 h 171515"/>
                <a:gd name="connsiteX11" fmla="*/ 85758 w 171515"/>
                <a:gd name="connsiteY11" fmla="*/ 171515 h 171515"/>
                <a:gd name="connsiteX12" fmla="*/ 97399 w 171515"/>
                <a:gd name="connsiteY12" fmla="*/ 159874 h 171515"/>
                <a:gd name="connsiteX13" fmla="*/ 97399 w 171515"/>
                <a:gd name="connsiteY13" fmla="*/ 97399 h 171515"/>
                <a:gd name="connsiteX14" fmla="*/ 159874 w 171515"/>
                <a:gd name="connsiteY14" fmla="*/ 97399 h 171515"/>
                <a:gd name="connsiteX15" fmla="*/ 171515 w 171515"/>
                <a:gd name="connsiteY15" fmla="*/ 85758 h 171515"/>
                <a:gd name="connsiteX16" fmla="*/ 159874 w 171515"/>
                <a:gd name="connsiteY16" fmla="*/ 74116 h 1715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71515" h="171515">
                  <a:moveTo>
                    <a:pt x="159874" y="74116"/>
                  </a:moveTo>
                  <a:lnTo>
                    <a:pt x="97399" y="74116"/>
                  </a:lnTo>
                  <a:lnTo>
                    <a:pt x="97399" y="11641"/>
                  </a:lnTo>
                  <a:cubicBezTo>
                    <a:pt x="97399" y="5212"/>
                    <a:pt x="92187" y="0"/>
                    <a:pt x="85758" y="0"/>
                  </a:cubicBezTo>
                  <a:cubicBezTo>
                    <a:pt x="79328" y="0"/>
                    <a:pt x="74116" y="5212"/>
                    <a:pt x="74116" y="11641"/>
                  </a:cubicBezTo>
                  <a:lnTo>
                    <a:pt x="74116" y="74116"/>
                  </a:lnTo>
                  <a:lnTo>
                    <a:pt x="11641" y="74116"/>
                  </a:lnTo>
                  <a:cubicBezTo>
                    <a:pt x="5212" y="74116"/>
                    <a:pt x="0" y="79328"/>
                    <a:pt x="0" y="85758"/>
                  </a:cubicBezTo>
                  <a:cubicBezTo>
                    <a:pt x="0" y="92187"/>
                    <a:pt x="5212" y="97399"/>
                    <a:pt x="11641" y="97399"/>
                  </a:cubicBezTo>
                  <a:lnTo>
                    <a:pt x="74116" y="97399"/>
                  </a:lnTo>
                  <a:lnTo>
                    <a:pt x="74116" y="159874"/>
                  </a:lnTo>
                  <a:cubicBezTo>
                    <a:pt x="74116" y="166303"/>
                    <a:pt x="79328" y="171515"/>
                    <a:pt x="85758" y="171515"/>
                  </a:cubicBezTo>
                  <a:cubicBezTo>
                    <a:pt x="92187" y="171515"/>
                    <a:pt x="97399" y="166303"/>
                    <a:pt x="97399" y="159874"/>
                  </a:cubicBezTo>
                  <a:lnTo>
                    <a:pt x="97399" y="97399"/>
                  </a:lnTo>
                  <a:lnTo>
                    <a:pt x="159874" y="97399"/>
                  </a:lnTo>
                  <a:cubicBezTo>
                    <a:pt x="166303" y="97399"/>
                    <a:pt x="171515" y="92187"/>
                    <a:pt x="171515" y="85758"/>
                  </a:cubicBezTo>
                  <a:cubicBezTo>
                    <a:pt x="171515" y="79328"/>
                    <a:pt x="166303" y="74116"/>
                    <a:pt x="159874" y="74116"/>
                  </a:cubicBezTo>
                  <a:close/>
                </a:path>
              </a:pathLst>
            </a:custGeom>
            <a:solidFill>
              <a:schemeClr val="accent2"/>
            </a:solidFill>
            <a:ln w="7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Graphic 10">
              <a:extLst>
                <a:ext uri="{FF2B5EF4-FFF2-40B4-BE49-F238E27FC236}">
                  <a16:creationId xmlns:a16="http://schemas.microsoft.com/office/drawing/2014/main" id="{E3020543-B24B-4EC4-8FFC-8DD88EEA91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455951" y="837005"/>
              <a:ext cx="112426" cy="112426"/>
            </a:xfrm>
            <a:custGeom>
              <a:avLst/>
              <a:gdLst>
                <a:gd name="connsiteX0" fmla="*/ 112426 w 112426"/>
                <a:gd name="connsiteY0" fmla="*/ 56213 h 112426"/>
                <a:gd name="connsiteX1" fmla="*/ 56213 w 112426"/>
                <a:gd name="connsiteY1" fmla="*/ 112426 h 112426"/>
                <a:gd name="connsiteX2" fmla="*/ 0 w 112426"/>
                <a:gd name="connsiteY2" fmla="*/ 56213 h 112426"/>
                <a:gd name="connsiteX3" fmla="*/ 56213 w 112426"/>
                <a:gd name="connsiteY3" fmla="*/ 0 h 112426"/>
                <a:gd name="connsiteX4" fmla="*/ 112426 w 112426"/>
                <a:gd name="connsiteY4" fmla="*/ 56213 h 112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426" h="112426">
                  <a:moveTo>
                    <a:pt x="112426" y="56213"/>
                  </a:moveTo>
                  <a:cubicBezTo>
                    <a:pt x="112426" y="87259"/>
                    <a:pt x="87259" y="112426"/>
                    <a:pt x="56213" y="112426"/>
                  </a:cubicBezTo>
                  <a:cubicBezTo>
                    <a:pt x="25167" y="112426"/>
                    <a:pt x="0" y="87259"/>
                    <a:pt x="0" y="56213"/>
                  </a:cubicBezTo>
                  <a:cubicBezTo>
                    <a:pt x="0" y="25167"/>
                    <a:pt x="25167" y="0"/>
                    <a:pt x="56213" y="0"/>
                  </a:cubicBezTo>
                  <a:cubicBezTo>
                    <a:pt x="87259" y="0"/>
                    <a:pt x="112426" y="25167"/>
                    <a:pt x="112426" y="56213"/>
                  </a:cubicBezTo>
                  <a:close/>
                </a:path>
              </a:pathLst>
            </a:custGeom>
            <a:solidFill>
              <a:schemeClr val="accent2"/>
            </a:solidFill>
            <a:ln w="51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Graphic 12">
              <a:extLst>
                <a:ext uri="{FF2B5EF4-FFF2-40B4-BE49-F238E27FC236}">
                  <a16:creationId xmlns:a16="http://schemas.microsoft.com/office/drawing/2014/main" id="{1453BF6C-B012-48B7-B4E8-6D7AC7C27D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94200" y="1472473"/>
              <a:ext cx="157545" cy="157545"/>
            </a:xfrm>
            <a:custGeom>
              <a:avLst/>
              <a:gdLst>
                <a:gd name="connsiteX0" fmla="*/ 78773 w 157545"/>
                <a:gd name="connsiteY0" fmla="*/ 23283 h 157545"/>
                <a:gd name="connsiteX1" fmla="*/ 134262 w 157545"/>
                <a:gd name="connsiteY1" fmla="*/ 78773 h 157545"/>
                <a:gd name="connsiteX2" fmla="*/ 78773 w 157545"/>
                <a:gd name="connsiteY2" fmla="*/ 134262 h 157545"/>
                <a:gd name="connsiteX3" fmla="*/ 23283 w 157545"/>
                <a:gd name="connsiteY3" fmla="*/ 78773 h 157545"/>
                <a:gd name="connsiteX4" fmla="*/ 78773 w 157545"/>
                <a:gd name="connsiteY4" fmla="*/ 23283 h 157545"/>
                <a:gd name="connsiteX5" fmla="*/ 78773 w 157545"/>
                <a:gd name="connsiteY5" fmla="*/ 0 h 157545"/>
                <a:gd name="connsiteX6" fmla="*/ 0 w 157545"/>
                <a:gd name="connsiteY6" fmla="*/ 78773 h 157545"/>
                <a:gd name="connsiteX7" fmla="*/ 78773 w 157545"/>
                <a:gd name="connsiteY7" fmla="*/ 157545 h 157545"/>
                <a:gd name="connsiteX8" fmla="*/ 157545 w 157545"/>
                <a:gd name="connsiteY8" fmla="*/ 78773 h 157545"/>
                <a:gd name="connsiteX9" fmla="*/ 78773 w 157545"/>
                <a:gd name="connsiteY9" fmla="*/ 0 h 157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7545" h="157545">
                  <a:moveTo>
                    <a:pt x="78773" y="23283"/>
                  </a:moveTo>
                  <a:cubicBezTo>
                    <a:pt x="109419" y="23283"/>
                    <a:pt x="134262" y="48126"/>
                    <a:pt x="134262" y="78773"/>
                  </a:cubicBezTo>
                  <a:cubicBezTo>
                    <a:pt x="134262" y="109419"/>
                    <a:pt x="109419" y="134262"/>
                    <a:pt x="78773" y="134262"/>
                  </a:cubicBezTo>
                  <a:cubicBezTo>
                    <a:pt x="48126" y="134262"/>
                    <a:pt x="23283" y="109419"/>
                    <a:pt x="23283" y="78773"/>
                  </a:cubicBezTo>
                  <a:cubicBezTo>
                    <a:pt x="23312" y="48139"/>
                    <a:pt x="48139" y="23312"/>
                    <a:pt x="78773" y="23283"/>
                  </a:cubicBezTo>
                  <a:moveTo>
                    <a:pt x="78773" y="0"/>
                  </a:moveTo>
                  <a:cubicBezTo>
                    <a:pt x="35268" y="0"/>
                    <a:pt x="0" y="35268"/>
                    <a:pt x="0" y="78773"/>
                  </a:cubicBezTo>
                  <a:cubicBezTo>
                    <a:pt x="0" y="122277"/>
                    <a:pt x="35268" y="157545"/>
                    <a:pt x="78773" y="157545"/>
                  </a:cubicBezTo>
                  <a:cubicBezTo>
                    <a:pt x="122277" y="157545"/>
                    <a:pt x="157545" y="122277"/>
                    <a:pt x="157545" y="78773"/>
                  </a:cubicBezTo>
                  <a:cubicBezTo>
                    <a:pt x="157545" y="35268"/>
                    <a:pt x="122277" y="0"/>
                    <a:pt x="78773" y="0"/>
                  </a:cubicBezTo>
                  <a:close/>
                </a:path>
              </a:pathLst>
            </a:custGeom>
            <a:solidFill>
              <a:schemeClr val="accent2"/>
            </a:solidFill>
            <a:ln w="75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Content Placeholder 2">
            <a:extLst>
              <a:ext uri="{FF2B5EF4-FFF2-40B4-BE49-F238E27FC236}">
                <a16:creationId xmlns:a16="http://schemas.microsoft.com/office/drawing/2014/main" id="{AE1EB1EF-5F1A-727A-6AA0-7749A2E54E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6588163"/>
              </p:ext>
            </p:extLst>
          </p:nvPr>
        </p:nvGraphicFramePr>
        <p:xfrm>
          <a:off x="1188062" y="1825625"/>
          <a:ext cx="9356107" cy="4394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8294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343</Words>
  <Application>Microsoft Office PowerPoint</Application>
  <PresentationFormat>Widescreen</PresentationFormat>
  <Paragraphs>34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NC State Approving Agency</vt:lpstr>
      <vt:lpstr>How the Process Works</vt:lpstr>
      <vt:lpstr>New Submission List</vt:lpstr>
      <vt:lpstr>Example (IHL)</vt:lpstr>
      <vt:lpstr>Example (NCD)</vt:lpstr>
      <vt:lpstr>Annual Catalog</vt:lpstr>
      <vt:lpstr>Dual Objectives</vt:lpstr>
      <vt:lpstr>Most Common Mistakes</vt:lpstr>
    </vt:vector>
  </TitlesOfParts>
  <Company>NC 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Cheek, Christopher A</dc:creator>
  <cp:lastModifiedBy>Cheek, Christopher A</cp:lastModifiedBy>
  <cp:revision>2</cp:revision>
  <dcterms:created xsi:type="dcterms:W3CDTF">2026-02-20T21:13:43Z</dcterms:created>
  <dcterms:modified xsi:type="dcterms:W3CDTF">2026-02-25T21:10:58Z</dcterms:modified>
</cp:coreProperties>
</file>