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3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4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5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78" r:id="rId9"/>
    <p:sldId id="277" r:id="rId10"/>
    <p:sldId id="276" r:id="rId11"/>
    <p:sldId id="275" r:id="rId12"/>
    <p:sldId id="273" r:id="rId13"/>
    <p:sldId id="269" r:id="rId14"/>
    <p:sldId id="280" r:id="rId15"/>
    <p:sldId id="281" r:id="rId16"/>
    <p:sldId id="282" r:id="rId17"/>
    <p:sldId id="283" r:id="rId18"/>
    <p:sldId id="286" r:id="rId19"/>
    <p:sldId id="285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59" d="100"/>
          <a:sy n="59" d="100"/>
        </p:scale>
        <p:origin x="964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diagrams/_rels/data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13" Type="http://schemas.openxmlformats.org/officeDocument/2006/relationships/image" Target="../media/image13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image" Target="../media/image12.svg"/><Relationship Id="rId2" Type="http://schemas.openxmlformats.org/officeDocument/2006/relationships/image" Target="../media/image2.svg"/><Relationship Id="rId16" Type="http://schemas.openxmlformats.org/officeDocument/2006/relationships/image" Target="../media/image16.svg"/><Relationship Id="rId1" Type="http://schemas.openxmlformats.org/officeDocument/2006/relationships/image" Target="../media/image1.png"/><Relationship Id="rId6" Type="http://schemas.openxmlformats.org/officeDocument/2006/relationships/image" Target="../media/image6.sv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10" Type="http://schemas.openxmlformats.org/officeDocument/2006/relationships/image" Target="../media/image10.svg"/><Relationship Id="rId4" Type="http://schemas.openxmlformats.org/officeDocument/2006/relationships/image" Target="../media/image4.svg"/><Relationship Id="rId9" Type="http://schemas.openxmlformats.org/officeDocument/2006/relationships/image" Target="../media/image9.png"/><Relationship Id="rId14" Type="http://schemas.openxmlformats.org/officeDocument/2006/relationships/image" Target="../media/image14.svg"/></Relationships>
</file>

<file path=ppt/diagrams/_rels/data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3" Type="http://schemas.openxmlformats.org/officeDocument/2006/relationships/image" Target="../media/image5.png"/><Relationship Id="rId7" Type="http://schemas.openxmlformats.org/officeDocument/2006/relationships/image" Target="../media/image19.png"/><Relationship Id="rId2" Type="http://schemas.openxmlformats.org/officeDocument/2006/relationships/image" Target="../media/image8.svg"/><Relationship Id="rId1" Type="http://schemas.openxmlformats.org/officeDocument/2006/relationships/image" Target="../media/image7.png"/><Relationship Id="rId6" Type="http://schemas.openxmlformats.org/officeDocument/2006/relationships/image" Target="../media/image18.svg"/><Relationship Id="rId5" Type="http://schemas.openxmlformats.org/officeDocument/2006/relationships/image" Target="../media/image17.png"/><Relationship Id="rId4" Type="http://schemas.openxmlformats.org/officeDocument/2006/relationships/image" Target="../media/image6.svg"/></Relationships>
</file>

<file path=ppt/diagrams/_rels/data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svg"/><Relationship Id="rId1" Type="http://schemas.openxmlformats.org/officeDocument/2006/relationships/image" Target="../media/image21.png"/><Relationship Id="rId6" Type="http://schemas.openxmlformats.org/officeDocument/2006/relationships/image" Target="../media/image26.svg"/><Relationship Id="rId5" Type="http://schemas.openxmlformats.org/officeDocument/2006/relationships/image" Target="../media/image25.png"/><Relationship Id="rId4" Type="http://schemas.openxmlformats.org/officeDocument/2006/relationships/image" Target="../media/image24.svg"/></Relationships>
</file>

<file path=ppt/diagrams/_rels/data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2" Type="http://schemas.openxmlformats.org/officeDocument/2006/relationships/image" Target="../media/image28.svg"/><Relationship Id="rId1" Type="http://schemas.openxmlformats.org/officeDocument/2006/relationships/image" Target="../media/image27.png"/><Relationship Id="rId6" Type="http://schemas.openxmlformats.org/officeDocument/2006/relationships/image" Target="../media/image32.svg"/><Relationship Id="rId5" Type="http://schemas.openxmlformats.org/officeDocument/2006/relationships/image" Target="../media/image31.png"/><Relationship Id="rId4" Type="http://schemas.openxmlformats.org/officeDocument/2006/relationships/image" Target="../media/image30.svg"/></Relationships>
</file>

<file path=ppt/diagrams/_rels/data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svg"/><Relationship Id="rId1" Type="http://schemas.openxmlformats.org/officeDocument/2006/relationships/image" Target="../media/image35.png"/><Relationship Id="rId6" Type="http://schemas.openxmlformats.org/officeDocument/2006/relationships/image" Target="../media/image40.svg"/><Relationship Id="rId5" Type="http://schemas.openxmlformats.org/officeDocument/2006/relationships/image" Target="../media/image39.png"/><Relationship Id="rId4" Type="http://schemas.openxmlformats.org/officeDocument/2006/relationships/image" Target="../media/image38.svg"/></Relationships>
</file>

<file path=ppt/diagrams/_rels/data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svg"/><Relationship Id="rId1" Type="http://schemas.openxmlformats.org/officeDocument/2006/relationships/image" Target="../media/image41.png"/><Relationship Id="rId4" Type="http://schemas.openxmlformats.org/officeDocument/2006/relationships/image" Target="../media/image44.svg"/></Relationships>
</file>

<file path=ppt/diagrams/_rels/data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svg"/><Relationship Id="rId3" Type="http://schemas.openxmlformats.org/officeDocument/2006/relationships/image" Target="../media/image3.png"/><Relationship Id="rId7" Type="http://schemas.openxmlformats.org/officeDocument/2006/relationships/image" Target="../media/image49.png"/><Relationship Id="rId2" Type="http://schemas.openxmlformats.org/officeDocument/2006/relationships/image" Target="../media/image45.svg"/><Relationship Id="rId1" Type="http://schemas.openxmlformats.org/officeDocument/2006/relationships/image" Target="../media/image7.png"/><Relationship Id="rId6" Type="http://schemas.openxmlformats.org/officeDocument/2006/relationships/image" Target="../media/image48.svg"/><Relationship Id="rId5" Type="http://schemas.openxmlformats.org/officeDocument/2006/relationships/image" Target="../media/image47.png"/><Relationship Id="rId10" Type="http://schemas.openxmlformats.org/officeDocument/2006/relationships/image" Target="../media/image52.svg"/><Relationship Id="rId4" Type="http://schemas.openxmlformats.org/officeDocument/2006/relationships/image" Target="../media/image46.svg"/><Relationship Id="rId9" Type="http://schemas.openxmlformats.org/officeDocument/2006/relationships/image" Target="../media/image51.png"/></Relationships>
</file>

<file path=ppt/diagrams/_rels/drawing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13" Type="http://schemas.openxmlformats.org/officeDocument/2006/relationships/image" Target="../media/image13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image" Target="../media/image12.svg"/><Relationship Id="rId2" Type="http://schemas.openxmlformats.org/officeDocument/2006/relationships/image" Target="../media/image2.svg"/><Relationship Id="rId16" Type="http://schemas.openxmlformats.org/officeDocument/2006/relationships/image" Target="../media/image16.svg"/><Relationship Id="rId1" Type="http://schemas.openxmlformats.org/officeDocument/2006/relationships/image" Target="../media/image1.png"/><Relationship Id="rId6" Type="http://schemas.openxmlformats.org/officeDocument/2006/relationships/image" Target="../media/image6.sv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10" Type="http://schemas.openxmlformats.org/officeDocument/2006/relationships/image" Target="../media/image10.svg"/><Relationship Id="rId4" Type="http://schemas.openxmlformats.org/officeDocument/2006/relationships/image" Target="../media/image4.svg"/><Relationship Id="rId9" Type="http://schemas.openxmlformats.org/officeDocument/2006/relationships/image" Target="../media/image9.png"/><Relationship Id="rId14" Type="http://schemas.openxmlformats.org/officeDocument/2006/relationships/image" Target="../media/image14.svg"/></Relationships>
</file>

<file path=ppt/diagrams/_rels/drawing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3" Type="http://schemas.openxmlformats.org/officeDocument/2006/relationships/image" Target="../media/image5.png"/><Relationship Id="rId7" Type="http://schemas.openxmlformats.org/officeDocument/2006/relationships/image" Target="../media/image19.png"/><Relationship Id="rId2" Type="http://schemas.openxmlformats.org/officeDocument/2006/relationships/image" Target="../media/image8.svg"/><Relationship Id="rId1" Type="http://schemas.openxmlformats.org/officeDocument/2006/relationships/image" Target="../media/image7.png"/><Relationship Id="rId6" Type="http://schemas.openxmlformats.org/officeDocument/2006/relationships/image" Target="../media/image18.svg"/><Relationship Id="rId5" Type="http://schemas.openxmlformats.org/officeDocument/2006/relationships/image" Target="../media/image17.png"/><Relationship Id="rId4" Type="http://schemas.openxmlformats.org/officeDocument/2006/relationships/image" Target="../media/image6.svg"/></Relationships>
</file>

<file path=ppt/diagrams/_rels/drawing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svg"/><Relationship Id="rId1" Type="http://schemas.openxmlformats.org/officeDocument/2006/relationships/image" Target="../media/image21.png"/><Relationship Id="rId6" Type="http://schemas.openxmlformats.org/officeDocument/2006/relationships/image" Target="../media/image26.svg"/><Relationship Id="rId5" Type="http://schemas.openxmlformats.org/officeDocument/2006/relationships/image" Target="../media/image25.png"/><Relationship Id="rId4" Type="http://schemas.openxmlformats.org/officeDocument/2006/relationships/image" Target="../media/image24.svg"/></Relationships>
</file>

<file path=ppt/diagrams/_rels/drawing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2" Type="http://schemas.openxmlformats.org/officeDocument/2006/relationships/image" Target="../media/image28.svg"/><Relationship Id="rId1" Type="http://schemas.openxmlformats.org/officeDocument/2006/relationships/image" Target="../media/image27.png"/><Relationship Id="rId6" Type="http://schemas.openxmlformats.org/officeDocument/2006/relationships/image" Target="../media/image32.svg"/><Relationship Id="rId5" Type="http://schemas.openxmlformats.org/officeDocument/2006/relationships/image" Target="../media/image31.png"/><Relationship Id="rId4" Type="http://schemas.openxmlformats.org/officeDocument/2006/relationships/image" Target="../media/image30.svg"/></Relationships>
</file>

<file path=ppt/diagrams/_rels/drawing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svg"/><Relationship Id="rId1" Type="http://schemas.openxmlformats.org/officeDocument/2006/relationships/image" Target="../media/image35.png"/><Relationship Id="rId6" Type="http://schemas.openxmlformats.org/officeDocument/2006/relationships/image" Target="../media/image40.svg"/><Relationship Id="rId5" Type="http://schemas.openxmlformats.org/officeDocument/2006/relationships/image" Target="../media/image39.png"/><Relationship Id="rId4" Type="http://schemas.openxmlformats.org/officeDocument/2006/relationships/image" Target="../media/image38.svg"/></Relationships>
</file>

<file path=ppt/diagrams/_rels/drawing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svg"/><Relationship Id="rId1" Type="http://schemas.openxmlformats.org/officeDocument/2006/relationships/image" Target="../media/image41.png"/><Relationship Id="rId4" Type="http://schemas.openxmlformats.org/officeDocument/2006/relationships/image" Target="../media/image44.svg"/></Relationships>
</file>

<file path=ppt/diagrams/_rels/drawing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svg"/><Relationship Id="rId3" Type="http://schemas.openxmlformats.org/officeDocument/2006/relationships/image" Target="../media/image3.png"/><Relationship Id="rId7" Type="http://schemas.openxmlformats.org/officeDocument/2006/relationships/image" Target="../media/image49.png"/><Relationship Id="rId2" Type="http://schemas.openxmlformats.org/officeDocument/2006/relationships/image" Target="../media/image45.svg"/><Relationship Id="rId1" Type="http://schemas.openxmlformats.org/officeDocument/2006/relationships/image" Target="../media/image7.png"/><Relationship Id="rId6" Type="http://schemas.openxmlformats.org/officeDocument/2006/relationships/image" Target="../media/image48.svg"/><Relationship Id="rId5" Type="http://schemas.openxmlformats.org/officeDocument/2006/relationships/image" Target="../media/image47.png"/><Relationship Id="rId10" Type="http://schemas.openxmlformats.org/officeDocument/2006/relationships/image" Target="../media/image52.svg"/><Relationship Id="rId4" Type="http://schemas.openxmlformats.org/officeDocument/2006/relationships/image" Target="../media/image46.svg"/><Relationship Id="rId9" Type="http://schemas.openxmlformats.org/officeDocument/2006/relationships/image" Target="../media/image51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18/5/colors/Iconchunking_neutralbg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18/5/colors/Iconchunking_neutralicon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bg1"/>
    </dgm:fillClrLst>
    <dgm:linClrLst meth="repeat">
      <a:schemeClr val="lt1">
        <a:alpha val="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18/5/colors/Iconchunking_neutralbg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18/5/colors/Iconchunking_neutralbg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6B12B75-99BA-4198-9436-4804BCE739F4}" type="doc">
      <dgm:prSet loTypeId="urn:microsoft.com/office/officeart/2018/2/layout/IconLabelList" loCatId="icon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ADBC770-0FB3-42A1-9970-9B5B44370E08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Details, details, details</a:t>
          </a:r>
        </a:p>
      </dgm:t>
    </dgm:pt>
    <dgm:pt modelId="{236392CD-8F94-401C-AB92-9851C99437DE}" type="parTrans" cxnId="{C230CDC6-D32C-4E42-8C8E-5188F4C4CC01}">
      <dgm:prSet/>
      <dgm:spPr/>
      <dgm:t>
        <a:bodyPr/>
        <a:lstStyle/>
        <a:p>
          <a:endParaRPr lang="en-US"/>
        </a:p>
      </dgm:t>
    </dgm:pt>
    <dgm:pt modelId="{AC7604AD-BB5B-4519-BEA0-964DBEC3727F}" type="sibTrans" cxnId="{C230CDC6-D32C-4E42-8C8E-5188F4C4CC01}">
      <dgm:prSet/>
      <dgm:spPr/>
      <dgm:t>
        <a:bodyPr/>
        <a:lstStyle/>
        <a:p>
          <a:endParaRPr lang="en-US"/>
        </a:p>
      </dgm:t>
    </dgm:pt>
    <dgm:pt modelId="{9835DFBD-E4B7-4F98-BC1A-4CB7FA604DEF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Guidelines</a:t>
          </a:r>
        </a:p>
      </dgm:t>
    </dgm:pt>
    <dgm:pt modelId="{C7B7E63C-8AC9-4327-9BFD-47AD3D08BFC6}" type="parTrans" cxnId="{4EDCA9EC-BCF4-4E22-BA55-C85402031572}">
      <dgm:prSet/>
      <dgm:spPr/>
      <dgm:t>
        <a:bodyPr/>
        <a:lstStyle/>
        <a:p>
          <a:endParaRPr lang="en-US"/>
        </a:p>
      </dgm:t>
    </dgm:pt>
    <dgm:pt modelId="{7F1560AA-A687-4307-B50F-78655312706D}" type="sibTrans" cxnId="{4EDCA9EC-BCF4-4E22-BA55-C85402031572}">
      <dgm:prSet/>
      <dgm:spPr/>
      <dgm:t>
        <a:bodyPr/>
        <a:lstStyle/>
        <a:p>
          <a:endParaRPr lang="en-US"/>
        </a:p>
      </dgm:t>
    </dgm:pt>
    <dgm:pt modelId="{8FDF571F-ADA1-4E13-971D-0DD35B4DD143}">
      <dgm:prSet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Deadlines</a:t>
          </a:r>
        </a:p>
      </dgm:t>
    </dgm:pt>
    <dgm:pt modelId="{527943FF-BC5D-4C0B-A6F2-2BABED8FB5FD}" type="parTrans" cxnId="{03B4247E-4188-4869-B7CC-77FA2E559A0C}">
      <dgm:prSet/>
      <dgm:spPr/>
      <dgm:t>
        <a:bodyPr/>
        <a:lstStyle/>
        <a:p>
          <a:endParaRPr lang="en-US"/>
        </a:p>
      </dgm:t>
    </dgm:pt>
    <dgm:pt modelId="{52AEDEC7-3C44-407B-AE41-352931EC7AFD}" type="sibTrans" cxnId="{03B4247E-4188-4869-B7CC-77FA2E559A0C}">
      <dgm:prSet/>
      <dgm:spPr/>
      <dgm:t>
        <a:bodyPr/>
        <a:lstStyle/>
        <a:p>
          <a:endParaRPr lang="en-US"/>
        </a:p>
      </dgm:t>
    </dgm:pt>
    <dgm:pt modelId="{C3878F75-8E34-4503-91F8-DC8B78488B27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Responsibilities</a:t>
          </a:r>
        </a:p>
      </dgm:t>
    </dgm:pt>
    <dgm:pt modelId="{77A9903D-73D2-4438-A9AF-9A66B3EBC4D1}" type="parTrans" cxnId="{26B3919B-3B44-40B4-9D84-FBC4234D0DEF}">
      <dgm:prSet/>
      <dgm:spPr/>
      <dgm:t>
        <a:bodyPr/>
        <a:lstStyle/>
        <a:p>
          <a:endParaRPr lang="en-US"/>
        </a:p>
      </dgm:t>
    </dgm:pt>
    <dgm:pt modelId="{01755CA5-7830-45ED-B4A0-E66721CF0303}" type="sibTrans" cxnId="{26B3919B-3B44-40B4-9D84-FBC4234D0DEF}">
      <dgm:prSet/>
      <dgm:spPr/>
      <dgm:t>
        <a:bodyPr/>
        <a:lstStyle/>
        <a:p>
          <a:endParaRPr lang="en-US"/>
        </a:p>
      </dgm:t>
    </dgm:pt>
    <dgm:pt modelId="{F1A969F3-2B86-40EF-907C-72029DE9726C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Repercussions</a:t>
          </a:r>
        </a:p>
      </dgm:t>
    </dgm:pt>
    <dgm:pt modelId="{A311781E-DE5C-456A-ADAB-453CB1800563}" type="parTrans" cxnId="{BFDE1B10-2C9E-431A-9DB6-32F1A7537A37}">
      <dgm:prSet/>
      <dgm:spPr/>
      <dgm:t>
        <a:bodyPr/>
        <a:lstStyle/>
        <a:p>
          <a:endParaRPr lang="en-US"/>
        </a:p>
      </dgm:t>
    </dgm:pt>
    <dgm:pt modelId="{28C45AE7-659B-4844-90A6-48CA1E64587E}" type="sibTrans" cxnId="{BFDE1B10-2C9E-431A-9DB6-32F1A7537A37}">
      <dgm:prSet/>
      <dgm:spPr/>
      <dgm:t>
        <a:bodyPr/>
        <a:lstStyle/>
        <a:p>
          <a:endParaRPr lang="en-US"/>
        </a:p>
      </dgm:t>
    </dgm:pt>
    <dgm:pt modelId="{D5BA8260-A2AC-44F2-A1BE-59F2F09A59DB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Knowledge</a:t>
          </a:r>
        </a:p>
      </dgm:t>
    </dgm:pt>
    <dgm:pt modelId="{B0AB2F1D-816E-44CB-B82A-2209E6C62E21}" type="parTrans" cxnId="{1C658079-679F-4B7A-ABF1-030676AC6441}">
      <dgm:prSet/>
      <dgm:spPr/>
      <dgm:t>
        <a:bodyPr/>
        <a:lstStyle/>
        <a:p>
          <a:endParaRPr lang="en-US"/>
        </a:p>
      </dgm:t>
    </dgm:pt>
    <dgm:pt modelId="{C1D2ED48-E7A6-45CE-8476-DEEFD28CF805}" type="sibTrans" cxnId="{1C658079-679F-4B7A-ABF1-030676AC6441}">
      <dgm:prSet/>
      <dgm:spPr/>
      <dgm:t>
        <a:bodyPr/>
        <a:lstStyle/>
        <a:p>
          <a:endParaRPr lang="en-US"/>
        </a:p>
      </dgm:t>
    </dgm:pt>
    <dgm:pt modelId="{D656A752-E492-47B5-A525-A84DC3172DED}">
      <dgm:prSet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Impact on military connected students</a:t>
          </a:r>
        </a:p>
      </dgm:t>
    </dgm:pt>
    <dgm:pt modelId="{CB21BE90-62F9-45EF-8EB2-FD127456D0CE}" type="parTrans" cxnId="{031D674B-2BA6-4B5A-8747-B3118FED2518}">
      <dgm:prSet/>
      <dgm:spPr/>
      <dgm:t>
        <a:bodyPr/>
        <a:lstStyle/>
        <a:p>
          <a:endParaRPr lang="en-US"/>
        </a:p>
      </dgm:t>
    </dgm:pt>
    <dgm:pt modelId="{791062B6-FA2B-4844-9D58-17DF78525061}" type="sibTrans" cxnId="{031D674B-2BA6-4B5A-8747-B3118FED2518}">
      <dgm:prSet/>
      <dgm:spPr/>
      <dgm:t>
        <a:bodyPr/>
        <a:lstStyle/>
        <a:p>
          <a:endParaRPr lang="en-US"/>
        </a:p>
      </dgm:t>
    </dgm:pt>
    <dgm:pt modelId="{76482ADF-B303-4EB3-8E20-568FCDB8B9D6}">
      <dgm:prSet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Students</a:t>
          </a:r>
        </a:p>
      </dgm:t>
    </dgm:pt>
    <dgm:pt modelId="{37CEDC80-B85F-49B1-A4FA-DB351AC65B4B}" type="parTrans" cxnId="{A1C3AEC0-E8EE-4258-92AC-9F5774C5DA9C}">
      <dgm:prSet/>
      <dgm:spPr/>
    </dgm:pt>
    <dgm:pt modelId="{7CEE90D0-D049-4E1A-8F92-44594DE0CD5F}" type="sibTrans" cxnId="{A1C3AEC0-E8EE-4258-92AC-9F5774C5DA9C}">
      <dgm:prSet/>
      <dgm:spPr/>
    </dgm:pt>
    <dgm:pt modelId="{24BCE40A-9A61-42C8-A8D8-F5E2AF964467}" type="pres">
      <dgm:prSet presAssocID="{A6B12B75-99BA-4198-9436-4804BCE739F4}" presName="root" presStyleCnt="0">
        <dgm:presLayoutVars>
          <dgm:dir/>
          <dgm:resizeHandles val="exact"/>
        </dgm:presLayoutVars>
      </dgm:prSet>
      <dgm:spPr/>
    </dgm:pt>
    <dgm:pt modelId="{DBE94FE5-73D1-4A9E-AF40-8E0B71F91709}" type="pres">
      <dgm:prSet presAssocID="{2ADBC770-0FB3-42A1-9970-9B5B44370E08}" presName="compNode" presStyleCnt="0"/>
      <dgm:spPr/>
    </dgm:pt>
    <dgm:pt modelId="{A3531171-D185-419F-B321-910CE77C93F5}" type="pres">
      <dgm:prSet presAssocID="{2ADBC770-0FB3-42A1-9970-9B5B44370E08}" presName="iconRect" presStyleLbl="node1" presStyleIdx="0" presStyleCnt="8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User"/>
        </a:ext>
      </dgm:extLst>
    </dgm:pt>
    <dgm:pt modelId="{B1FDED7D-8B52-484E-B786-AEC6C2F83AB3}" type="pres">
      <dgm:prSet presAssocID="{2ADBC770-0FB3-42A1-9970-9B5B44370E08}" presName="spaceRect" presStyleCnt="0"/>
      <dgm:spPr/>
    </dgm:pt>
    <dgm:pt modelId="{23B86F9D-04E1-4AA7-84CA-FA9717744469}" type="pres">
      <dgm:prSet presAssocID="{2ADBC770-0FB3-42A1-9970-9B5B44370E08}" presName="textRect" presStyleLbl="revTx" presStyleIdx="0" presStyleCnt="8">
        <dgm:presLayoutVars>
          <dgm:chMax val="1"/>
          <dgm:chPref val="1"/>
        </dgm:presLayoutVars>
      </dgm:prSet>
      <dgm:spPr/>
    </dgm:pt>
    <dgm:pt modelId="{9B191235-012A-4967-A6A6-01017577AC08}" type="pres">
      <dgm:prSet presAssocID="{AC7604AD-BB5B-4519-BEA0-964DBEC3727F}" presName="sibTrans" presStyleCnt="0"/>
      <dgm:spPr/>
    </dgm:pt>
    <dgm:pt modelId="{308E7D44-D933-48E4-88F7-1D36D278F9B5}" type="pres">
      <dgm:prSet presAssocID="{9835DFBD-E4B7-4F98-BC1A-4CB7FA604DEF}" presName="compNode" presStyleCnt="0"/>
      <dgm:spPr/>
    </dgm:pt>
    <dgm:pt modelId="{87D648D7-455B-49A8-AB99-B9B7AF89FBAC}" type="pres">
      <dgm:prSet presAssocID="{9835DFBD-E4B7-4F98-BC1A-4CB7FA604DEF}" presName="iconRect" presStyleLbl="node1" presStyleIdx="1" presStyleCnt="8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heck List"/>
        </a:ext>
      </dgm:extLst>
    </dgm:pt>
    <dgm:pt modelId="{1A042F38-DDEC-48F6-BA89-0A5B087D649F}" type="pres">
      <dgm:prSet presAssocID="{9835DFBD-E4B7-4F98-BC1A-4CB7FA604DEF}" presName="spaceRect" presStyleCnt="0"/>
      <dgm:spPr/>
    </dgm:pt>
    <dgm:pt modelId="{E96499D7-1DC8-462F-93F7-8941093FAE2A}" type="pres">
      <dgm:prSet presAssocID="{9835DFBD-E4B7-4F98-BC1A-4CB7FA604DEF}" presName="textRect" presStyleLbl="revTx" presStyleIdx="1" presStyleCnt="8">
        <dgm:presLayoutVars>
          <dgm:chMax val="1"/>
          <dgm:chPref val="1"/>
        </dgm:presLayoutVars>
      </dgm:prSet>
      <dgm:spPr/>
    </dgm:pt>
    <dgm:pt modelId="{DA631E90-F45F-40B6-B9D6-A2ADA18B9C61}" type="pres">
      <dgm:prSet presAssocID="{7F1560AA-A687-4307-B50F-78655312706D}" presName="sibTrans" presStyleCnt="0"/>
      <dgm:spPr/>
    </dgm:pt>
    <dgm:pt modelId="{22320262-1CDD-4B95-B377-DE114A2A5131}" type="pres">
      <dgm:prSet presAssocID="{8FDF571F-ADA1-4E13-971D-0DD35B4DD143}" presName="compNode" presStyleCnt="0"/>
      <dgm:spPr/>
    </dgm:pt>
    <dgm:pt modelId="{22B174CA-E014-4D3B-9042-BBD0DDAA3497}" type="pres">
      <dgm:prSet presAssocID="{8FDF571F-ADA1-4E13-971D-0DD35B4DD143}" presName="iconRect" presStyleLbl="node1" presStyleIdx="2" presStyleCnt="8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Stopwatch"/>
        </a:ext>
      </dgm:extLst>
    </dgm:pt>
    <dgm:pt modelId="{1B04BF22-9BC2-46CB-B435-D38873B04276}" type="pres">
      <dgm:prSet presAssocID="{8FDF571F-ADA1-4E13-971D-0DD35B4DD143}" presName="spaceRect" presStyleCnt="0"/>
      <dgm:spPr/>
    </dgm:pt>
    <dgm:pt modelId="{5C6C1DEC-0AEF-4CCF-9E34-5DE7AFDB1909}" type="pres">
      <dgm:prSet presAssocID="{8FDF571F-ADA1-4E13-971D-0DD35B4DD143}" presName="textRect" presStyleLbl="revTx" presStyleIdx="2" presStyleCnt="8">
        <dgm:presLayoutVars>
          <dgm:chMax val="1"/>
          <dgm:chPref val="1"/>
        </dgm:presLayoutVars>
      </dgm:prSet>
      <dgm:spPr/>
    </dgm:pt>
    <dgm:pt modelId="{547C7F29-B7E0-4651-9517-78A36A4246E3}" type="pres">
      <dgm:prSet presAssocID="{52AEDEC7-3C44-407B-AE41-352931EC7AFD}" presName="sibTrans" presStyleCnt="0"/>
      <dgm:spPr/>
    </dgm:pt>
    <dgm:pt modelId="{0976BF7F-F0AE-498C-8666-CE539E2B8BF3}" type="pres">
      <dgm:prSet presAssocID="{C3878F75-8E34-4503-91F8-DC8B78488B27}" presName="compNode" presStyleCnt="0"/>
      <dgm:spPr/>
    </dgm:pt>
    <dgm:pt modelId="{E74C34A6-16F1-4159-BAA2-1935B970AE39}" type="pres">
      <dgm:prSet presAssocID="{C3878F75-8E34-4503-91F8-DC8B78488B27}" presName="iconRect" presStyleLbl="node1" presStyleIdx="3" presStyleCnt="8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heckmark"/>
        </a:ext>
      </dgm:extLst>
    </dgm:pt>
    <dgm:pt modelId="{7C97E367-CCD2-4152-8C91-F1B6E71A8A15}" type="pres">
      <dgm:prSet presAssocID="{C3878F75-8E34-4503-91F8-DC8B78488B27}" presName="spaceRect" presStyleCnt="0"/>
      <dgm:spPr/>
    </dgm:pt>
    <dgm:pt modelId="{7F71D949-C37E-4BE0-9F8E-5825C4583438}" type="pres">
      <dgm:prSet presAssocID="{C3878F75-8E34-4503-91F8-DC8B78488B27}" presName="textRect" presStyleLbl="revTx" presStyleIdx="3" presStyleCnt="8">
        <dgm:presLayoutVars>
          <dgm:chMax val="1"/>
          <dgm:chPref val="1"/>
        </dgm:presLayoutVars>
      </dgm:prSet>
      <dgm:spPr/>
    </dgm:pt>
    <dgm:pt modelId="{FF176EAE-0037-49F7-9A26-338D388A2AB5}" type="pres">
      <dgm:prSet presAssocID="{01755CA5-7830-45ED-B4A0-E66721CF0303}" presName="sibTrans" presStyleCnt="0"/>
      <dgm:spPr/>
    </dgm:pt>
    <dgm:pt modelId="{5CA6C14D-1C4A-483C-9839-4D7FBD00DBFE}" type="pres">
      <dgm:prSet presAssocID="{F1A969F3-2B86-40EF-907C-72029DE9726C}" presName="compNode" presStyleCnt="0"/>
      <dgm:spPr/>
    </dgm:pt>
    <dgm:pt modelId="{9054239B-9E1B-4BAF-A622-5D2D46A546C1}" type="pres">
      <dgm:prSet presAssocID="{F1A969F3-2B86-40EF-907C-72029DE9726C}" presName="iconRect" presStyleLbl="node1" presStyleIdx="4" presStyleCnt="8"/>
      <dgm:spPr>
        <a:blipFill>
          <a:blip xmlns:r="http://schemas.openxmlformats.org/officeDocument/2006/relationships"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Medicine"/>
        </a:ext>
      </dgm:extLst>
    </dgm:pt>
    <dgm:pt modelId="{82BEB1C7-54E6-4E19-896F-D7F2F02C8891}" type="pres">
      <dgm:prSet presAssocID="{F1A969F3-2B86-40EF-907C-72029DE9726C}" presName="spaceRect" presStyleCnt="0"/>
      <dgm:spPr/>
    </dgm:pt>
    <dgm:pt modelId="{F876D390-FBF6-4018-BC52-4C1D9D13DDB5}" type="pres">
      <dgm:prSet presAssocID="{F1A969F3-2B86-40EF-907C-72029DE9726C}" presName="textRect" presStyleLbl="revTx" presStyleIdx="4" presStyleCnt="8">
        <dgm:presLayoutVars>
          <dgm:chMax val="1"/>
          <dgm:chPref val="1"/>
        </dgm:presLayoutVars>
      </dgm:prSet>
      <dgm:spPr/>
    </dgm:pt>
    <dgm:pt modelId="{97DFFB19-071E-4593-AF32-1E152096C426}" type="pres">
      <dgm:prSet presAssocID="{28C45AE7-659B-4844-90A6-48CA1E64587E}" presName="sibTrans" presStyleCnt="0"/>
      <dgm:spPr/>
    </dgm:pt>
    <dgm:pt modelId="{F5D50E11-CA74-4206-ADBE-B5CA77FB64C5}" type="pres">
      <dgm:prSet presAssocID="{D5BA8260-A2AC-44F2-A1BE-59F2F09A59DB}" presName="compNode" presStyleCnt="0"/>
      <dgm:spPr/>
    </dgm:pt>
    <dgm:pt modelId="{E3A656FF-5A70-4B76-AC07-9AF1279573F8}" type="pres">
      <dgm:prSet presAssocID="{D5BA8260-A2AC-44F2-A1BE-59F2F09A59DB}" presName="iconRect" presStyleLbl="node1" presStyleIdx="5" presStyleCnt="8"/>
      <dgm:spPr>
        <a:blipFill>
          <a:blip xmlns:r="http://schemas.openxmlformats.org/officeDocument/2006/relationships"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Person with Idea"/>
        </a:ext>
      </dgm:extLst>
    </dgm:pt>
    <dgm:pt modelId="{EA3888F9-7877-4257-A6A4-03753B5D8F1E}" type="pres">
      <dgm:prSet presAssocID="{D5BA8260-A2AC-44F2-A1BE-59F2F09A59DB}" presName="spaceRect" presStyleCnt="0"/>
      <dgm:spPr/>
    </dgm:pt>
    <dgm:pt modelId="{C8F00F16-A1E5-45EA-9D2A-EEABC3273E82}" type="pres">
      <dgm:prSet presAssocID="{D5BA8260-A2AC-44F2-A1BE-59F2F09A59DB}" presName="textRect" presStyleLbl="revTx" presStyleIdx="5" presStyleCnt="8">
        <dgm:presLayoutVars>
          <dgm:chMax val="1"/>
          <dgm:chPref val="1"/>
        </dgm:presLayoutVars>
      </dgm:prSet>
      <dgm:spPr/>
    </dgm:pt>
    <dgm:pt modelId="{31C8D3B4-C0B5-4654-B675-14226C1F9F09}" type="pres">
      <dgm:prSet presAssocID="{C1D2ED48-E7A6-45CE-8476-DEEFD28CF805}" presName="sibTrans" presStyleCnt="0"/>
      <dgm:spPr/>
    </dgm:pt>
    <dgm:pt modelId="{3042D77B-0AE9-4498-BCA8-1773AB8892EF}" type="pres">
      <dgm:prSet presAssocID="{D656A752-E492-47B5-A525-A84DC3172DED}" presName="compNode" presStyleCnt="0"/>
      <dgm:spPr/>
    </dgm:pt>
    <dgm:pt modelId="{35ECB56E-A73E-49AE-9D1C-2CFD6F9364F2}" type="pres">
      <dgm:prSet presAssocID="{D656A752-E492-47B5-A525-A84DC3172DED}" presName="iconRect" presStyleLbl="node1" presStyleIdx="6" presStyleCnt="8"/>
      <dgm:spPr>
        <a:blipFill>
          <a:blip xmlns:r="http://schemas.openxmlformats.org/officeDocument/2006/relationships"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Group"/>
        </a:ext>
      </dgm:extLst>
    </dgm:pt>
    <dgm:pt modelId="{0C6A26C0-FCC4-4C1D-8284-4E129E42BCF4}" type="pres">
      <dgm:prSet presAssocID="{D656A752-E492-47B5-A525-A84DC3172DED}" presName="spaceRect" presStyleCnt="0"/>
      <dgm:spPr/>
    </dgm:pt>
    <dgm:pt modelId="{112DD960-B5B4-4D2E-8D2B-9993D32BD1B8}" type="pres">
      <dgm:prSet presAssocID="{D656A752-E492-47B5-A525-A84DC3172DED}" presName="textRect" presStyleLbl="revTx" presStyleIdx="6" presStyleCnt="8">
        <dgm:presLayoutVars>
          <dgm:chMax val="1"/>
          <dgm:chPref val="1"/>
        </dgm:presLayoutVars>
      </dgm:prSet>
      <dgm:spPr/>
    </dgm:pt>
    <dgm:pt modelId="{91B03A28-FBB8-4681-B96C-1DE5D4F32A11}" type="pres">
      <dgm:prSet presAssocID="{791062B6-FA2B-4844-9D58-17DF78525061}" presName="sibTrans" presStyleCnt="0"/>
      <dgm:spPr/>
    </dgm:pt>
    <dgm:pt modelId="{1C7BF5BD-55B1-4B41-9744-8A0BF2C981FA}" type="pres">
      <dgm:prSet presAssocID="{76482ADF-B303-4EB3-8E20-568FCDB8B9D6}" presName="compNode" presStyleCnt="0"/>
      <dgm:spPr/>
    </dgm:pt>
    <dgm:pt modelId="{D284018D-95BE-4766-9796-EA7EB2D52B99}" type="pres">
      <dgm:prSet presAssocID="{76482ADF-B303-4EB3-8E20-568FCDB8B9D6}" presName="iconRect" presStyleLbl="node1" presStyleIdx="7" presStyleCnt="8"/>
      <dgm:spPr>
        <a:blipFill>
          <a:blip xmlns:r="http://schemas.openxmlformats.org/officeDocument/2006/relationships"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School boy with solid fill"/>
        </a:ext>
      </dgm:extLst>
    </dgm:pt>
    <dgm:pt modelId="{2DFAD1B3-9FF7-4476-A651-804153D556C4}" type="pres">
      <dgm:prSet presAssocID="{76482ADF-B303-4EB3-8E20-568FCDB8B9D6}" presName="spaceRect" presStyleCnt="0"/>
      <dgm:spPr/>
    </dgm:pt>
    <dgm:pt modelId="{DAE81FEA-A232-4F22-BFBD-80C968A698A8}" type="pres">
      <dgm:prSet presAssocID="{76482ADF-B303-4EB3-8E20-568FCDB8B9D6}" presName="textRect" presStyleLbl="revTx" presStyleIdx="7" presStyleCnt="8">
        <dgm:presLayoutVars>
          <dgm:chMax val="1"/>
          <dgm:chPref val="1"/>
        </dgm:presLayoutVars>
      </dgm:prSet>
      <dgm:spPr/>
    </dgm:pt>
  </dgm:ptLst>
  <dgm:cxnLst>
    <dgm:cxn modelId="{BFDE1B10-2C9E-431A-9DB6-32F1A7537A37}" srcId="{A6B12B75-99BA-4198-9436-4804BCE739F4}" destId="{F1A969F3-2B86-40EF-907C-72029DE9726C}" srcOrd="4" destOrd="0" parTransId="{A311781E-DE5C-456A-ADAB-453CB1800563}" sibTransId="{28C45AE7-659B-4844-90A6-48CA1E64587E}"/>
    <dgm:cxn modelId="{4786F418-707E-4248-9EBD-55F5F8A281D0}" type="presOf" srcId="{C3878F75-8E34-4503-91F8-DC8B78488B27}" destId="{7F71D949-C37E-4BE0-9F8E-5825C4583438}" srcOrd="0" destOrd="0" presId="urn:microsoft.com/office/officeart/2018/2/layout/IconLabelList"/>
    <dgm:cxn modelId="{52487B19-09CB-4930-9876-E44BA4B23E8C}" type="presOf" srcId="{8FDF571F-ADA1-4E13-971D-0DD35B4DD143}" destId="{5C6C1DEC-0AEF-4CCF-9E34-5DE7AFDB1909}" srcOrd="0" destOrd="0" presId="urn:microsoft.com/office/officeart/2018/2/layout/IconLabelList"/>
    <dgm:cxn modelId="{FA92CA34-4F74-482F-9D76-105E4B15AECB}" type="presOf" srcId="{A6B12B75-99BA-4198-9436-4804BCE739F4}" destId="{24BCE40A-9A61-42C8-A8D8-F5E2AF964467}" srcOrd="0" destOrd="0" presId="urn:microsoft.com/office/officeart/2018/2/layout/IconLabelList"/>
    <dgm:cxn modelId="{C78DAF66-CDF2-4DBE-B175-44545D263025}" type="presOf" srcId="{D5BA8260-A2AC-44F2-A1BE-59F2F09A59DB}" destId="{C8F00F16-A1E5-45EA-9D2A-EEABC3273E82}" srcOrd="0" destOrd="0" presId="urn:microsoft.com/office/officeart/2018/2/layout/IconLabelList"/>
    <dgm:cxn modelId="{031D674B-2BA6-4B5A-8747-B3118FED2518}" srcId="{A6B12B75-99BA-4198-9436-4804BCE739F4}" destId="{D656A752-E492-47B5-A525-A84DC3172DED}" srcOrd="6" destOrd="0" parTransId="{CB21BE90-62F9-45EF-8EB2-FD127456D0CE}" sibTransId="{791062B6-FA2B-4844-9D58-17DF78525061}"/>
    <dgm:cxn modelId="{1C658079-679F-4B7A-ABF1-030676AC6441}" srcId="{A6B12B75-99BA-4198-9436-4804BCE739F4}" destId="{D5BA8260-A2AC-44F2-A1BE-59F2F09A59DB}" srcOrd="5" destOrd="0" parTransId="{B0AB2F1D-816E-44CB-B82A-2209E6C62E21}" sibTransId="{C1D2ED48-E7A6-45CE-8476-DEEFD28CF805}"/>
    <dgm:cxn modelId="{03B4247E-4188-4869-B7CC-77FA2E559A0C}" srcId="{A6B12B75-99BA-4198-9436-4804BCE739F4}" destId="{8FDF571F-ADA1-4E13-971D-0DD35B4DD143}" srcOrd="2" destOrd="0" parTransId="{527943FF-BC5D-4C0B-A6F2-2BABED8FB5FD}" sibTransId="{52AEDEC7-3C44-407B-AE41-352931EC7AFD}"/>
    <dgm:cxn modelId="{EFCC1D92-8905-46C4-88F7-EA719D500E0A}" type="presOf" srcId="{F1A969F3-2B86-40EF-907C-72029DE9726C}" destId="{F876D390-FBF6-4018-BC52-4C1D9D13DDB5}" srcOrd="0" destOrd="0" presId="urn:microsoft.com/office/officeart/2018/2/layout/IconLabelList"/>
    <dgm:cxn modelId="{26B3919B-3B44-40B4-9D84-FBC4234D0DEF}" srcId="{A6B12B75-99BA-4198-9436-4804BCE739F4}" destId="{C3878F75-8E34-4503-91F8-DC8B78488B27}" srcOrd="3" destOrd="0" parTransId="{77A9903D-73D2-4438-A9AF-9A66B3EBC4D1}" sibTransId="{01755CA5-7830-45ED-B4A0-E66721CF0303}"/>
    <dgm:cxn modelId="{474F53AF-3970-490B-A5C5-C10785BBD5F9}" type="presOf" srcId="{2ADBC770-0FB3-42A1-9970-9B5B44370E08}" destId="{23B86F9D-04E1-4AA7-84CA-FA9717744469}" srcOrd="0" destOrd="0" presId="urn:microsoft.com/office/officeart/2018/2/layout/IconLabelList"/>
    <dgm:cxn modelId="{A1C3AEC0-E8EE-4258-92AC-9F5774C5DA9C}" srcId="{A6B12B75-99BA-4198-9436-4804BCE739F4}" destId="{76482ADF-B303-4EB3-8E20-568FCDB8B9D6}" srcOrd="7" destOrd="0" parTransId="{37CEDC80-B85F-49B1-A4FA-DB351AC65B4B}" sibTransId="{7CEE90D0-D049-4E1A-8F92-44594DE0CD5F}"/>
    <dgm:cxn modelId="{C230CDC6-D32C-4E42-8C8E-5188F4C4CC01}" srcId="{A6B12B75-99BA-4198-9436-4804BCE739F4}" destId="{2ADBC770-0FB3-42A1-9970-9B5B44370E08}" srcOrd="0" destOrd="0" parTransId="{236392CD-8F94-401C-AB92-9851C99437DE}" sibTransId="{AC7604AD-BB5B-4519-BEA0-964DBEC3727F}"/>
    <dgm:cxn modelId="{3D1B7FDB-1866-4435-9915-DFB321AED5E3}" type="presOf" srcId="{9835DFBD-E4B7-4F98-BC1A-4CB7FA604DEF}" destId="{E96499D7-1DC8-462F-93F7-8941093FAE2A}" srcOrd="0" destOrd="0" presId="urn:microsoft.com/office/officeart/2018/2/layout/IconLabelList"/>
    <dgm:cxn modelId="{4EDCA9EC-BCF4-4E22-BA55-C85402031572}" srcId="{A6B12B75-99BA-4198-9436-4804BCE739F4}" destId="{9835DFBD-E4B7-4F98-BC1A-4CB7FA604DEF}" srcOrd="1" destOrd="0" parTransId="{C7B7E63C-8AC9-4327-9BFD-47AD3D08BFC6}" sibTransId="{7F1560AA-A687-4307-B50F-78655312706D}"/>
    <dgm:cxn modelId="{BF44F3F9-A6BE-4FB2-8CB5-E5627B613B64}" type="presOf" srcId="{76482ADF-B303-4EB3-8E20-568FCDB8B9D6}" destId="{DAE81FEA-A232-4F22-BFBD-80C968A698A8}" srcOrd="0" destOrd="0" presId="urn:microsoft.com/office/officeart/2018/2/layout/IconLabelList"/>
    <dgm:cxn modelId="{48DC51FD-76DB-4A9F-BAB6-AEAA14FEAF75}" type="presOf" srcId="{D656A752-E492-47B5-A525-A84DC3172DED}" destId="{112DD960-B5B4-4D2E-8D2B-9993D32BD1B8}" srcOrd="0" destOrd="0" presId="urn:microsoft.com/office/officeart/2018/2/layout/IconLabelList"/>
    <dgm:cxn modelId="{7854A6B0-A1C6-4244-AC82-6CFB659C0789}" type="presParOf" srcId="{24BCE40A-9A61-42C8-A8D8-F5E2AF964467}" destId="{DBE94FE5-73D1-4A9E-AF40-8E0B71F91709}" srcOrd="0" destOrd="0" presId="urn:microsoft.com/office/officeart/2018/2/layout/IconLabelList"/>
    <dgm:cxn modelId="{81B8F8AE-5298-448F-88F1-5D63F568C521}" type="presParOf" srcId="{DBE94FE5-73D1-4A9E-AF40-8E0B71F91709}" destId="{A3531171-D185-419F-B321-910CE77C93F5}" srcOrd="0" destOrd="0" presId="urn:microsoft.com/office/officeart/2018/2/layout/IconLabelList"/>
    <dgm:cxn modelId="{D9075FAD-485D-458F-A35F-92128763CDC5}" type="presParOf" srcId="{DBE94FE5-73D1-4A9E-AF40-8E0B71F91709}" destId="{B1FDED7D-8B52-484E-B786-AEC6C2F83AB3}" srcOrd="1" destOrd="0" presId="urn:microsoft.com/office/officeart/2018/2/layout/IconLabelList"/>
    <dgm:cxn modelId="{D1B8A6B0-44C1-4979-B7C3-414D34C9BA7D}" type="presParOf" srcId="{DBE94FE5-73D1-4A9E-AF40-8E0B71F91709}" destId="{23B86F9D-04E1-4AA7-84CA-FA9717744469}" srcOrd="2" destOrd="0" presId="urn:microsoft.com/office/officeart/2018/2/layout/IconLabelList"/>
    <dgm:cxn modelId="{0D4B7761-D8B5-4057-84AF-9F2C35612E83}" type="presParOf" srcId="{24BCE40A-9A61-42C8-A8D8-F5E2AF964467}" destId="{9B191235-012A-4967-A6A6-01017577AC08}" srcOrd="1" destOrd="0" presId="urn:microsoft.com/office/officeart/2018/2/layout/IconLabelList"/>
    <dgm:cxn modelId="{56D0731D-7BE7-4534-95D7-CCFBB1F75C04}" type="presParOf" srcId="{24BCE40A-9A61-42C8-A8D8-F5E2AF964467}" destId="{308E7D44-D933-48E4-88F7-1D36D278F9B5}" srcOrd="2" destOrd="0" presId="urn:microsoft.com/office/officeart/2018/2/layout/IconLabelList"/>
    <dgm:cxn modelId="{0A0FAA1B-AAD6-4005-8414-AF7757265A9D}" type="presParOf" srcId="{308E7D44-D933-48E4-88F7-1D36D278F9B5}" destId="{87D648D7-455B-49A8-AB99-B9B7AF89FBAC}" srcOrd="0" destOrd="0" presId="urn:microsoft.com/office/officeart/2018/2/layout/IconLabelList"/>
    <dgm:cxn modelId="{D2970E72-6957-48C1-8319-33CC9960D7E5}" type="presParOf" srcId="{308E7D44-D933-48E4-88F7-1D36D278F9B5}" destId="{1A042F38-DDEC-48F6-BA89-0A5B087D649F}" srcOrd="1" destOrd="0" presId="urn:microsoft.com/office/officeart/2018/2/layout/IconLabelList"/>
    <dgm:cxn modelId="{4CE709B5-E22D-41B0-9EA4-0DE164AF9AD5}" type="presParOf" srcId="{308E7D44-D933-48E4-88F7-1D36D278F9B5}" destId="{E96499D7-1DC8-462F-93F7-8941093FAE2A}" srcOrd="2" destOrd="0" presId="urn:microsoft.com/office/officeart/2018/2/layout/IconLabelList"/>
    <dgm:cxn modelId="{74F39C1C-AA41-4407-AAF6-BE9E03CC14AC}" type="presParOf" srcId="{24BCE40A-9A61-42C8-A8D8-F5E2AF964467}" destId="{DA631E90-F45F-40B6-B9D6-A2ADA18B9C61}" srcOrd="3" destOrd="0" presId="urn:microsoft.com/office/officeart/2018/2/layout/IconLabelList"/>
    <dgm:cxn modelId="{AC3DF0D1-8386-4554-9E6E-8D06CFD264FB}" type="presParOf" srcId="{24BCE40A-9A61-42C8-A8D8-F5E2AF964467}" destId="{22320262-1CDD-4B95-B377-DE114A2A5131}" srcOrd="4" destOrd="0" presId="urn:microsoft.com/office/officeart/2018/2/layout/IconLabelList"/>
    <dgm:cxn modelId="{39C95BC2-B612-42B7-8F33-6AD67BB6DABD}" type="presParOf" srcId="{22320262-1CDD-4B95-B377-DE114A2A5131}" destId="{22B174CA-E014-4D3B-9042-BBD0DDAA3497}" srcOrd="0" destOrd="0" presId="urn:microsoft.com/office/officeart/2018/2/layout/IconLabelList"/>
    <dgm:cxn modelId="{5CE1FF30-42A1-4EDD-82EA-468C3F85D8AF}" type="presParOf" srcId="{22320262-1CDD-4B95-B377-DE114A2A5131}" destId="{1B04BF22-9BC2-46CB-B435-D38873B04276}" srcOrd="1" destOrd="0" presId="urn:microsoft.com/office/officeart/2018/2/layout/IconLabelList"/>
    <dgm:cxn modelId="{91525FAB-2A13-48E9-9445-5904FF9463A9}" type="presParOf" srcId="{22320262-1CDD-4B95-B377-DE114A2A5131}" destId="{5C6C1DEC-0AEF-4CCF-9E34-5DE7AFDB1909}" srcOrd="2" destOrd="0" presId="urn:microsoft.com/office/officeart/2018/2/layout/IconLabelList"/>
    <dgm:cxn modelId="{7ED27240-172C-4E7D-BB51-B0AEA6ED86C7}" type="presParOf" srcId="{24BCE40A-9A61-42C8-A8D8-F5E2AF964467}" destId="{547C7F29-B7E0-4651-9517-78A36A4246E3}" srcOrd="5" destOrd="0" presId="urn:microsoft.com/office/officeart/2018/2/layout/IconLabelList"/>
    <dgm:cxn modelId="{D09487AA-4006-4D16-8578-0C32E08BBBC4}" type="presParOf" srcId="{24BCE40A-9A61-42C8-A8D8-F5E2AF964467}" destId="{0976BF7F-F0AE-498C-8666-CE539E2B8BF3}" srcOrd="6" destOrd="0" presId="urn:microsoft.com/office/officeart/2018/2/layout/IconLabelList"/>
    <dgm:cxn modelId="{04D887A6-FA71-43D6-AB11-04AC26EBC138}" type="presParOf" srcId="{0976BF7F-F0AE-498C-8666-CE539E2B8BF3}" destId="{E74C34A6-16F1-4159-BAA2-1935B970AE39}" srcOrd="0" destOrd="0" presId="urn:microsoft.com/office/officeart/2018/2/layout/IconLabelList"/>
    <dgm:cxn modelId="{56A3C5A4-AB26-4F92-B6DF-0F972FB243B9}" type="presParOf" srcId="{0976BF7F-F0AE-498C-8666-CE539E2B8BF3}" destId="{7C97E367-CCD2-4152-8C91-F1B6E71A8A15}" srcOrd="1" destOrd="0" presId="urn:microsoft.com/office/officeart/2018/2/layout/IconLabelList"/>
    <dgm:cxn modelId="{1656D7C6-092A-4608-816C-DF7F245B3B93}" type="presParOf" srcId="{0976BF7F-F0AE-498C-8666-CE539E2B8BF3}" destId="{7F71D949-C37E-4BE0-9F8E-5825C4583438}" srcOrd="2" destOrd="0" presId="urn:microsoft.com/office/officeart/2018/2/layout/IconLabelList"/>
    <dgm:cxn modelId="{6E9C83B8-28F0-49CD-A202-FA0DEA62B29D}" type="presParOf" srcId="{24BCE40A-9A61-42C8-A8D8-F5E2AF964467}" destId="{FF176EAE-0037-49F7-9A26-338D388A2AB5}" srcOrd="7" destOrd="0" presId="urn:microsoft.com/office/officeart/2018/2/layout/IconLabelList"/>
    <dgm:cxn modelId="{0B290E0A-166F-4895-BD31-B2FEB2F30945}" type="presParOf" srcId="{24BCE40A-9A61-42C8-A8D8-F5E2AF964467}" destId="{5CA6C14D-1C4A-483C-9839-4D7FBD00DBFE}" srcOrd="8" destOrd="0" presId="urn:microsoft.com/office/officeart/2018/2/layout/IconLabelList"/>
    <dgm:cxn modelId="{F88C6258-F099-44CC-A816-129E5F70BC50}" type="presParOf" srcId="{5CA6C14D-1C4A-483C-9839-4D7FBD00DBFE}" destId="{9054239B-9E1B-4BAF-A622-5D2D46A546C1}" srcOrd="0" destOrd="0" presId="urn:microsoft.com/office/officeart/2018/2/layout/IconLabelList"/>
    <dgm:cxn modelId="{6BF8737F-5066-4339-9EEE-C35241FAF3EA}" type="presParOf" srcId="{5CA6C14D-1C4A-483C-9839-4D7FBD00DBFE}" destId="{82BEB1C7-54E6-4E19-896F-D7F2F02C8891}" srcOrd="1" destOrd="0" presId="urn:microsoft.com/office/officeart/2018/2/layout/IconLabelList"/>
    <dgm:cxn modelId="{0B1B47CD-622F-4F8D-9610-1EFAEBFB6D0C}" type="presParOf" srcId="{5CA6C14D-1C4A-483C-9839-4D7FBD00DBFE}" destId="{F876D390-FBF6-4018-BC52-4C1D9D13DDB5}" srcOrd="2" destOrd="0" presId="urn:microsoft.com/office/officeart/2018/2/layout/IconLabelList"/>
    <dgm:cxn modelId="{0BC20873-E799-4581-970A-758B0312699A}" type="presParOf" srcId="{24BCE40A-9A61-42C8-A8D8-F5E2AF964467}" destId="{97DFFB19-071E-4593-AF32-1E152096C426}" srcOrd="9" destOrd="0" presId="urn:microsoft.com/office/officeart/2018/2/layout/IconLabelList"/>
    <dgm:cxn modelId="{206C85C2-F9F1-4CEC-872B-660A99C814DE}" type="presParOf" srcId="{24BCE40A-9A61-42C8-A8D8-F5E2AF964467}" destId="{F5D50E11-CA74-4206-ADBE-B5CA77FB64C5}" srcOrd="10" destOrd="0" presId="urn:microsoft.com/office/officeart/2018/2/layout/IconLabelList"/>
    <dgm:cxn modelId="{83D03245-3BA4-4571-A962-B526D1A15CE3}" type="presParOf" srcId="{F5D50E11-CA74-4206-ADBE-B5CA77FB64C5}" destId="{E3A656FF-5A70-4B76-AC07-9AF1279573F8}" srcOrd="0" destOrd="0" presId="urn:microsoft.com/office/officeart/2018/2/layout/IconLabelList"/>
    <dgm:cxn modelId="{4DD4361E-0500-4B39-A45D-29F149817659}" type="presParOf" srcId="{F5D50E11-CA74-4206-ADBE-B5CA77FB64C5}" destId="{EA3888F9-7877-4257-A6A4-03753B5D8F1E}" srcOrd="1" destOrd="0" presId="urn:microsoft.com/office/officeart/2018/2/layout/IconLabelList"/>
    <dgm:cxn modelId="{C99E4976-93B7-4C4B-9120-89EE741EBF5F}" type="presParOf" srcId="{F5D50E11-CA74-4206-ADBE-B5CA77FB64C5}" destId="{C8F00F16-A1E5-45EA-9D2A-EEABC3273E82}" srcOrd="2" destOrd="0" presId="urn:microsoft.com/office/officeart/2018/2/layout/IconLabelList"/>
    <dgm:cxn modelId="{7F0DA0A5-2436-4800-BC8B-F78204AECB5D}" type="presParOf" srcId="{24BCE40A-9A61-42C8-A8D8-F5E2AF964467}" destId="{31C8D3B4-C0B5-4654-B675-14226C1F9F09}" srcOrd="11" destOrd="0" presId="urn:microsoft.com/office/officeart/2018/2/layout/IconLabelList"/>
    <dgm:cxn modelId="{01661C93-9698-4F7B-9E33-B9C20AF8F184}" type="presParOf" srcId="{24BCE40A-9A61-42C8-A8D8-F5E2AF964467}" destId="{3042D77B-0AE9-4498-BCA8-1773AB8892EF}" srcOrd="12" destOrd="0" presId="urn:microsoft.com/office/officeart/2018/2/layout/IconLabelList"/>
    <dgm:cxn modelId="{83FFC42A-00F9-416C-A2E6-62D65E39F997}" type="presParOf" srcId="{3042D77B-0AE9-4498-BCA8-1773AB8892EF}" destId="{35ECB56E-A73E-49AE-9D1C-2CFD6F9364F2}" srcOrd="0" destOrd="0" presId="urn:microsoft.com/office/officeart/2018/2/layout/IconLabelList"/>
    <dgm:cxn modelId="{5D3753A4-A78E-478B-957E-E1733F2B9B24}" type="presParOf" srcId="{3042D77B-0AE9-4498-BCA8-1773AB8892EF}" destId="{0C6A26C0-FCC4-4C1D-8284-4E129E42BCF4}" srcOrd="1" destOrd="0" presId="urn:microsoft.com/office/officeart/2018/2/layout/IconLabelList"/>
    <dgm:cxn modelId="{675AED65-982E-45A7-A2EC-BFC6E69A5525}" type="presParOf" srcId="{3042D77B-0AE9-4498-BCA8-1773AB8892EF}" destId="{112DD960-B5B4-4D2E-8D2B-9993D32BD1B8}" srcOrd="2" destOrd="0" presId="urn:microsoft.com/office/officeart/2018/2/layout/IconLabelList"/>
    <dgm:cxn modelId="{CA1E8CFB-D660-499F-8F4B-063150F1EB6D}" type="presParOf" srcId="{24BCE40A-9A61-42C8-A8D8-F5E2AF964467}" destId="{91B03A28-FBB8-4681-B96C-1DE5D4F32A11}" srcOrd="13" destOrd="0" presId="urn:microsoft.com/office/officeart/2018/2/layout/IconLabelList"/>
    <dgm:cxn modelId="{B4B86BAC-2B39-472E-B2A4-4C35DD9D7611}" type="presParOf" srcId="{24BCE40A-9A61-42C8-A8D8-F5E2AF964467}" destId="{1C7BF5BD-55B1-4B41-9744-8A0BF2C981FA}" srcOrd="14" destOrd="0" presId="urn:microsoft.com/office/officeart/2018/2/layout/IconLabelList"/>
    <dgm:cxn modelId="{CC80BCB2-B337-489A-B379-DAB9F1B8AFE8}" type="presParOf" srcId="{1C7BF5BD-55B1-4B41-9744-8A0BF2C981FA}" destId="{D284018D-95BE-4766-9796-EA7EB2D52B99}" srcOrd="0" destOrd="0" presId="urn:microsoft.com/office/officeart/2018/2/layout/IconLabelList"/>
    <dgm:cxn modelId="{68E3584D-248F-440B-8996-EA1CCA5D3E13}" type="presParOf" srcId="{1C7BF5BD-55B1-4B41-9744-8A0BF2C981FA}" destId="{2DFAD1B3-9FF7-4476-A651-804153D556C4}" srcOrd="1" destOrd="0" presId="urn:microsoft.com/office/officeart/2018/2/layout/IconLabelList"/>
    <dgm:cxn modelId="{4939D5E2-D9EA-4F10-8EF4-7E226B49695B}" type="presParOf" srcId="{1C7BF5BD-55B1-4B41-9744-8A0BF2C981FA}" destId="{DAE81FEA-A232-4F22-BFBD-80C968A698A8}" srcOrd="2" destOrd="0" presId="urn:microsoft.com/office/officeart/2018/2/layout/IconLabel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4AEEAD33-7A85-47BD-8211-CAC6F387A17A}" type="doc">
      <dgm:prSet loTypeId="urn:microsoft.com/office/officeart/2005/8/layout/process4" loCatId="process" qsTypeId="urn:microsoft.com/office/officeart/2005/8/quickstyle/simple1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92843441-5669-4701-A843-4A295E0CCF62}">
      <dgm:prSet/>
      <dgm:spPr/>
      <dgm:t>
        <a:bodyPr/>
        <a:lstStyle/>
        <a:p>
          <a:r>
            <a:rPr lang="en-US"/>
            <a:t>Knowing when students drop or w/d from classes you certified and submitting amendments?</a:t>
          </a:r>
        </a:p>
      </dgm:t>
    </dgm:pt>
    <dgm:pt modelId="{02041234-33A0-44FD-B288-C8E4B166467E}" type="parTrans" cxnId="{60327884-801F-4F7B-BFA9-CF593DC0D540}">
      <dgm:prSet/>
      <dgm:spPr/>
      <dgm:t>
        <a:bodyPr/>
        <a:lstStyle/>
        <a:p>
          <a:endParaRPr lang="en-US"/>
        </a:p>
      </dgm:t>
    </dgm:pt>
    <dgm:pt modelId="{3EE042ED-C2AD-424F-82FE-4069BFE9AC38}" type="sibTrans" cxnId="{60327884-801F-4F7B-BFA9-CF593DC0D540}">
      <dgm:prSet/>
      <dgm:spPr/>
      <dgm:t>
        <a:bodyPr/>
        <a:lstStyle/>
        <a:p>
          <a:endParaRPr lang="en-US"/>
        </a:p>
      </dgm:t>
    </dgm:pt>
    <dgm:pt modelId="{E443BB11-63D4-4079-9936-EFD6F048C1DE}">
      <dgm:prSet/>
      <dgm:spPr/>
      <dgm:t>
        <a:bodyPr/>
        <a:lstStyle/>
        <a:p>
          <a:r>
            <a:rPr lang="en-US"/>
            <a:t>Compliance in timeliness</a:t>
          </a:r>
        </a:p>
      </dgm:t>
    </dgm:pt>
    <dgm:pt modelId="{A582119B-EF31-420C-8081-C0BE3A1F58C3}" type="parTrans" cxnId="{93CCA2B5-7C7C-4B92-B085-3A8A68794553}">
      <dgm:prSet/>
      <dgm:spPr/>
      <dgm:t>
        <a:bodyPr/>
        <a:lstStyle/>
        <a:p>
          <a:endParaRPr lang="en-US"/>
        </a:p>
      </dgm:t>
    </dgm:pt>
    <dgm:pt modelId="{09DE57CC-2941-41B9-91E0-1E554DA44698}" type="sibTrans" cxnId="{93CCA2B5-7C7C-4B92-B085-3A8A68794553}">
      <dgm:prSet/>
      <dgm:spPr/>
      <dgm:t>
        <a:bodyPr/>
        <a:lstStyle/>
        <a:p>
          <a:endParaRPr lang="en-US"/>
        </a:p>
      </dgm:t>
    </dgm:pt>
    <dgm:pt modelId="{EBA6CEE5-5DC1-4B71-8EDA-BF5981AB6730}">
      <dgm:prSet/>
      <dgm:spPr/>
      <dgm:t>
        <a:bodyPr/>
        <a:lstStyle/>
        <a:p>
          <a:r>
            <a:rPr lang="en-US"/>
            <a:t>Prohibiting delays of payments to students</a:t>
          </a:r>
        </a:p>
      </dgm:t>
    </dgm:pt>
    <dgm:pt modelId="{3B21ECB5-4A36-4195-B929-25FA009C842F}" type="parTrans" cxnId="{D8BFD00D-C643-4E0C-B346-3FBE00127293}">
      <dgm:prSet/>
      <dgm:spPr/>
      <dgm:t>
        <a:bodyPr/>
        <a:lstStyle/>
        <a:p>
          <a:endParaRPr lang="en-US"/>
        </a:p>
      </dgm:t>
    </dgm:pt>
    <dgm:pt modelId="{DD6897D7-AD00-48AB-A261-F7870FE1DFB0}" type="sibTrans" cxnId="{D8BFD00D-C643-4E0C-B346-3FBE00127293}">
      <dgm:prSet/>
      <dgm:spPr/>
      <dgm:t>
        <a:bodyPr/>
        <a:lstStyle/>
        <a:p>
          <a:endParaRPr lang="en-US"/>
        </a:p>
      </dgm:t>
    </dgm:pt>
    <dgm:pt modelId="{AF008E10-8792-4649-8A65-3D5ACE7C2A18}" type="pres">
      <dgm:prSet presAssocID="{4AEEAD33-7A85-47BD-8211-CAC6F387A17A}" presName="Name0" presStyleCnt="0">
        <dgm:presLayoutVars>
          <dgm:dir/>
          <dgm:animLvl val="lvl"/>
          <dgm:resizeHandles val="exact"/>
        </dgm:presLayoutVars>
      </dgm:prSet>
      <dgm:spPr/>
    </dgm:pt>
    <dgm:pt modelId="{5FC9E683-DE73-423F-B057-4BC6A648494C}" type="pres">
      <dgm:prSet presAssocID="{92843441-5669-4701-A843-4A295E0CCF62}" presName="boxAndChildren" presStyleCnt="0"/>
      <dgm:spPr/>
    </dgm:pt>
    <dgm:pt modelId="{63FF0ACA-EDCF-4DFD-BECD-58E2A4BB37F7}" type="pres">
      <dgm:prSet presAssocID="{92843441-5669-4701-A843-4A295E0CCF62}" presName="parentTextBox" presStyleLbl="node1" presStyleIdx="0" presStyleCnt="1"/>
      <dgm:spPr/>
    </dgm:pt>
    <dgm:pt modelId="{6227764B-C3AC-4178-A070-C777E58AC948}" type="pres">
      <dgm:prSet presAssocID="{92843441-5669-4701-A843-4A295E0CCF62}" presName="entireBox" presStyleLbl="node1" presStyleIdx="0" presStyleCnt="1"/>
      <dgm:spPr/>
    </dgm:pt>
    <dgm:pt modelId="{C6F4F6FD-8F1C-46A8-9D6B-244FB8E94AAB}" type="pres">
      <dgm:prSet presAssocID="{92843441-5669-4701-A843-4A295E0CCF62}" presName="descendantBox" presStyleCnt="0"/>
      <dgm:spPr/>
    </dgm:pt>
    <dgm:pt modelId="{F794FBC6-25FC-4502-8CD3-626761A9E5E5}" type="pres">
      <dgm:prSet presAssocID="{E443BB11-63D4-4079-9936-EFD6F048C1DE}" presName="childTextBox" presStyleLbl="fgAccFollowNode1" presStyleIdx="0" presStyleCnt="2">
        <dgm:presLayoutVars>
          <dgm:bulletEnabled val="1"/>
        </dgm:presLayoutVars>
      </dgm:prSet>
      <dgm:spPr/>
    </dgm:pt>
    <dgm:pt modelId="{D8AA77BD-DBA9-4C72-A64E-9CA63E273EDC}" type="pres">
      <dgm:prSet presAssocID="{EBA6CEE5-5DC1-4B71-8EDA-BF5981AB6730}" presName="childTextBox" presStyleLbl="fgAccFollowNode1" presStyleIdx="1" presStyleCnt="2">
        <dgm:presLayoutVars>
          <dgm:bulletEnabled val="1"/>
        </dgm:presLayoutVars>
      </dgm:prSet>
      <dgm:spPr/>
    </dgm:pt>
  </dgm:ptLst>
  <dgm:cxnLst>
    <dgm:cxn modelId="{D8BFD00D-C643-4E0C-B346-3FBE00127293}" srcId="{92843441-5669-4701-A843-4A295E0CCF62}" destId="{EBA6CEE5-5DC1-4B71-8EDA-BF5981AB6730}" srcOrd="1" destOrd="0" parTransId="{3B21ECB5-4A36-4195-B929-25FA009C842F}" sibTransId="{DD6897D7-AD00-48AB-A261-F7870FE1DFB0}"/>
    <dgm:cxn modelId="{2AE4332A-3464-4364-854F-D13263AAB3C5}" type="presOf" srcId="{92843441-5669-4701-A843-4A295E0CCF62}" destId="{63FF0ACA-EDCF-4DFD-BECD-58E2A4BB37F7}" srcOrd="0" destOrd="0" presId="urn:microsoft.com/office/officeart/2005/8/layout/process4"/>
    <dgm:cxn modelId="{F0253060-846E-40F5-B576-478A13427DE1}" type="presOf" srcId="{EBA6CEE5-5DC1-4B71-8EDA-BF5981AB6730}" destId="{D8AA77BD-DBA9-4C72-A64E-9CA63E273EDC}" srcOrd="0" destOrd="0" presId="urn:microsoft.com/office/officeart/2005/8/layout/process4"/>
    <dgm:cxn modelId="{F6C60A6C-0E94-4F79-8141-FAB6AC604B54}" type="presOf" srcId="{4AEEAD33-7A85-47BD-8211-CAC6F387A17A}" destId="{AF008E10-8792-4649-8A65-3D5ACE7C2A18}" srcOrd="0" destOrd="0" presId="urn:microsoft.com/office/officeart/2005/8/layout/process4"/>
    <dgm:cxn modelId="{BF14B256-5F82-485F-B5B8-062B5D63DF37}" type="presOf" srcId="{E443BB11-63D4-4079-9936-EFD6F048C1DE}" destId="{F794FBC6-25FC-4502-8CD3-626761A9E5E5}" srcOrd="0" destOrd="0" presId="urn:microsoft.com/office/officeart/2005/8/layout/process4"/>
    <dgm:cxn modelId="{4FC5DD56-480D-4626-851C-E6F59C289818}" type="presOf" srcId="{92843441-5669-4701-A843-4A295E0CCF62}" destId="{6227764B-C3AC-4178-A070-C777E58AC948}" srcOrd="1" destOrd="0" presId="urn:microsoft.com/office/officeart/2005/8/layout/process4"/>
    <dgm:cxn modelId="{60327884-801F-4F7B-BFA9-CF593DC0D540}" srcId="{4AEEAD33-7A85-47BD-8211-CAC6F387A17A}" destId="{92843441-5669-4701-A843-4A295E0CCF62}" srcOrd="0" destOrd="0" parTransId="{02041234-33A0-44FD-B288-C8E4B166467E}" sibTransId="{3EE042ED-C2AD-424F-82FE-4069BFE9AC38}"/>
    <dgm:cxn modelId="{93CCA2B5-7C7C-4B92-B085-3A8A68794553}" srcId="{92843441-5669-4701-A843-4A295E0CCF62}" destId="{E443BB11-63D4-4079-9936-EFD6F048C1DE}" srcOrd="0" destOrd="0" parTransId="{A582119B-EF31-420C-8081-C0BE3A1F58C3}" sibTransId="{09DE57CC-2941-41B9-91E0-1E554DA44698}"/>
    <dgm:cxn modelId="{7B78E5F6-5D5F-4908-9B5C-F4373306074A}" type="presParOf" srcId="{AF008E10-8792-4649-8A65-3D5ACE7C2A18}" destId="{5FC9E683-DE73-423F-B057-4BC6A648494C}" srcOrd="0" destOrd="0" presId="urn:microsoft.com/office/officeart/2005/8/layout/process4"/>
    <dgm:cxn modelId="{D4353C27-3F0B-4DD6-8B34-C5300AF1616C}" type="presParOf" srcId="{5FC9E683-DE73-423F-B057-4BC6A648494C}" destId="{63FF0ACA-EDCF-4DFD-BECD-58E2A4BB37F7}" srcOrd="0" destOrd="0" presId="urn:microsoft.com/office/officeart/2005/8/layout/process4"/>
    <dgm:cxn modelId="{4B8AF07D-5698-43ED-918B-1D2EB157607C}" type="presParOf" srcId="{5FC9E683-DE73-423F-B057-4BC6A648494C}" destId="{6227764B-C3AC-4178-A070-C777E58AC948}" srcOrd="1" destOrd="0" presId="urn:microsoft.com/office/officeart/2005/8/layout/process4"/>
    <dgm:cxn modelId="{0398CDC5-CEA1-4769-857D-61CC9A54CE0E}" type="presParOf" srcId="{5FC9E683-DE73-423F-B057-4BC6A648494C}" destId="{C6F4F6FD-8F1C-46A8-9D6B-244FB8E94AAB}" srcOrd="2" destOrd="0" presId="urn:microsoft.com/office/officeart/2005/8/layout/process4"/>
    <dgm:cxn modelId="{24F1BD98-5BD9-41E7-8676-B148A7114298}" type="presParOf" srcId="{C6F4F6FD-8F1C-46A8-9D6B-244FB8E94AAB}" destId="{F794FBC6-25FC-4502-8CD3-626761A9E5E5}" srcOrd="0" destOrd="0" presId="urn:microsoft.com/office/officeart/2005/8/layout/process4"/>
    <dgm:cxn modelId="{721846FA-532B-4CC4-B3AB-E66FA9B41D44}" type="presParOf" srcId="{C6F4F6FD-8F1C-46A8-9D6B-244FB8E94AAB}" destId="{D8AA77BD-DBA9-4C72-A64E-9CA63E273EDC}" srcOrd="1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63C2032E-C44E-4B2C-817E-868286766F47}" type="doc">
      <dgm:prSet loTypeId="urn:microsoft.com/office/officeart/2018/2/layout/IconVerticalSolidList" loCatId="icon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C80E9FB2-8193-4B98-B680-88B659B0F673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Timelines</a:t>
          </a:r>
        </a:p>
      </dgm:t>
    </dgm:pt>
    <dgm:pt modelId="{1BFBF5C8-08BE-4ABA-B392-A7BD3929A7C9}" type="parTrans" cxnId="{EBF403BD-27DA-4E05-B32F-B9A26A013594}">
      <dgm:prSet/>
      <dgm:spPr/>
      <dgm:t>
        <a:bodyPr/>
        <a:lstStyle/>
        <a:p>
          <a:endParaRPr lang="en-US"/>
        </a:p>
      </dgm:t>
    </dgm:pt>
    <dgm:pt modelId="{066A02BE-5487-4AA1-A634-E2DCB71A60E6}" type="sibTrans" cxnId="{EBF403BD-27DA-4E05-B32F-B9A26A013594}">
      <dgm:prSet/>
      <dgm:spPr/>
      <dgm:t>
        <a:bodyPr/>
        <a:lstStyle/>
        <a:p>
          <a:endParaRPr lang="en-US"/>
        </a:p>
      </dgm:t>
    </dgm:pt>
    <dgm:pt modelId="{5B478687-1D21-4FE8-A800-9CBCDC857A57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Plan around busy times</a:t>
          </a:r>
        </a:p>
      </dgm:t>
    </dgm:pt>
    <dgm:pt modelId="{B7BF047F-18D1-4075-BA86-095423CF23DE}" type="parTrans" cxnId="{2F002919-FA9B-4BDF-8DD9-34614F5EAE39}">
      <dgm:prSet/>
      <dgm:spPr/>
      <dgm:t>
        <a:bodyPr/>
        <a:lstStyle/>
        <a:p>
          <a:endParaRPr lang="en-US"/>
        </a:p>
      </dgm:t>
    </dgm:pt>
    <dgm:pt modelId="{41D80FAF-AAD8-4D36-9D3F-66EDFF5B4C0B}" type="sibTrans" cxnId="{2F002919-FA9B-4BDF-8DD9-34614F5EAE39}">
      <dgm:prSet/>
      <dgm:spPr/>
      <dgm:t>
        <a:bodyPr/>
        <a:lstStyle/>
        <a:p>
          <a:endParaRPr lang="en-US"/>
        </a:p>
      </dgm:t>
    </dgm:pt>
    <dgm:pt modelId="{A39EA1A5-88AD-43C3-B5BC-2D44D61FD521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Amendments and delays in payments</a:t>
          </a:r>
        </a:p>
      </dgm:t>
    </dgm:pt>
    <dgm:pt modelId="{97872240-6E67-42B6-95AE-05889B57894D}" type="parTrans" cxnId="{33A67200-C094-44C7-A246-F62FAE380CCC}">
      <dgm:prSet/>
      <dgm:spPr/>
      <dgm:t>
        <a:bodyPr/>
        <a:lstStyle/>
        <a:p>
          <a:endParaRPr lang="en-US"/>
        </a:p>
      </dgm:t>
    </dgm:pt>
    <dgm:pt modelId="{459F906E-3C16-4BE0-A5CB-C6F6F05E3250}" type="sibTrans" cxnId="{33A67200-C094-44C7-A246-F62FAE380CCC}">
      <dgm:prSet/>
      <dgm:spPr/>
      <dgm:t>
        <a:bodyPr/>
        <a:lstStyle/>
        <a:p>
          <a:endParaRPr lang="en-US"/>
        </a:p>
      </dgm:t>
    </dgm:pt>
    <dgm:pt modelId="{35BB0921-9783-4E95-9723-54D46C94563D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Review grades</a:t>
          </a:r>
        </a:p>
      </dgm:t>
    </dgm:pt>
    <dgm:pt modelId="{CF1B0588-B8AE-47F5-A96B-9F807E755EDA}" type="parTrans" cxnId="{BB0FEBAB-C8F2-4126-B170-D91D62212F33}">
      <dgm:prSet/>
      <dgm:spPr/>
      <dgm:t>
        <a:bodyPr/>
        <a:lstStyle/>
        <a:p>
          <a:endParaRPr lang="en-US"/>
        </a:p>
      </dgm:t>
    </dgm:pt>
    <dgm:pt modelId="{34B3F804-0AC6-456F-9F9D-60B2C3B78F40}" type="sibTrans" cxnId="{BB0FEBAB-C8F2-4126-B170-D91D62212F33}">
      <dgm:prSet/>
      <dgm:spPr/>
      <dgm:t>
        <a:bodyPr/>
        <a:lstStyle/>
        <a:p>
          <a:endParaRPr lang="en-US"/>
        </a:p>
      </dgm:t>
    </dgm:pt>
    <dgm:pt modelId="{4C3782FE-A55E-4F91-8C8F-6CD2E9504E59}" type="pres">
      <dgm:prSet presAssocID="{63C2032E-C44E-4B2C-817E-868286766F47}" presName="root" presStyleCnt="0">
        <dgm:presLayoutVars>
          <dgm:dir/>
          <dgm:resizeHandles val="exact"/>
        </dgm:presLayoutVars>
      </dgm:prSet>
      <dgm:spPr/>
    </dgm:pt>
    <dgm:pt modelId="{865B3219-4BB8-4FF9-8A60-F1C165ADD77A}" type="pres">
      <dgm:prSet presAssocID="{C80E9FB2-8193-4B98-B680-88B659B0F673}" presName="compNode" presStyleCnt="0"/>
      <dgm:spPr/>
    </dgm:pt>
    <dgm:pt modelId="{A0E91359-A03E-4F7A-A836-5005CD17F25D}" type="pres">
      <dgm:prSet presAssocID="{C80E9FB2-8193-4B98-B680-88B659B0F673}" presName="bgRect" presStyleLbl="bgShp" presStyleIdx="0" presStyleCnt="4"/>
      <dgm:spPr/>
    </dgm:pt>
    <dgm:pt modelId="{2CB1FCA6-5B67-4FB3-80C5-793E9E1B0586}" type="pres">
      <dgm:prSet presAssocID="{C80E9FB2-8193-4B98-B680-88B659B0F673}" presName="iconRect" presStyleLbl="node1" presStyleIdx="0" presStyleCnt="4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heckmark"/>
        </a:ext>
      </dgm:extLst>
    </dgm:pt>
    <dgm:pt modelId="{3DA2CEC8-C822-4EA4-98DF-BAF8A0AB936F}" type="pres">
      <dgm:prSet presAssocID="{C80E9FB2-8193-4B98-B680-88B659B0F673}" presName="spaceRect" presStyleCnt="0"/>
      <dgm:spPr/>
    </dgm:pt>
    <dgm:pt modelId="{995EB1E5-E985-472F-934E-7415D553AE71}" type="pres">
      <dgm:prSet presAssocID="{C80E9FB2-8193-4B98-B680-88B659B0F673}" presName="parTx" presStyleLbl="revTx" presStyleIdx="0" presStyleCnt="4">
        <dgm:presLayoutVars>
          <dgm:chMax val="0"/>
          <dgm:chPref val="0"/>
        </dgm:presLayoutVars>
      </dgm:prSet>
      <dgm:spPr/>
    </dgm:pt>
    <dgm:pt modelId="{2821D16F-4399-49EA-B06C-6588FAA2C743}" type="pres">
      <dgm:prSet presAssocID="{066A02BE-5487-4AA1-A634-E2DCB71A60E6}" presName="sibTrans" presStyleCnt="0"/>
      <dgm:spPr/>
    </dgm:pt>
    <dgm:pt modelId="{F678DE47-DA42-46E9-8767-11B5B95A1616}" type="pres">
      <dgm:prSet presAssocID="{5B478687-1D21-4FE8-A800-9CBCDC857A57}" presName="compNode" presStyleCnt="0"/>
      <dgm:spPr/>
    </dgm:pt>
    <dgm:pt modelId="{943A60F8-E104-43A6-ADE6-AC9D0368D183}" type="pres">
      <dgm:prSet presAssocID="{5B478687-1D21-4FE8-A800-9CBCDC857A57}" presName="bgRect" presStyleLbl="bgShp" presStyleIdx="1" presStyleCnt="4"/>
      <dgm:spPr/>
    </dgm:pt>
    <dgm:pt modelId="{BD726A17-4781-48E5-ADF1-016C273B3177}" type="pres">
      <dgm:prSet presAssocID="{5B478687-1D21-4FE8-A800-9CBCDC857A57}" presName="iconRect" presStyleLbl="node1" presStyleIdx="1" presStyleCnt="4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Stopwatch"/>
        </a:ext>
      </dgm:extLst>
    </dgm:pt>
    <dgm:pt modelId="{F0DF3709-CD5E-41D9-A599-732AC19FD1C6}" type="pres">
      <dgm:prSet presAssocID="{5B478687-1D21-4FE8-A800-9CBCDC857A57}" presName="spaceRect" presStyleCnt="0"/>
      <dgm:spPr/>
    </dgm:pt>
    <dgm:pt modelId="{B872CEDA-FEBE-47B4-BA38-73F4E6B5BCC0}" type="pres">
      <dgm:prSet presAssocID="{5B478687-1D21-4FE8-A800-9CBCDC857A57}" presName="parTx" presStyleLbl="revTx" presStyleIdx="1" presStyleCnt="4">
        <dgm:presLayoutVars>
          <dgm:chMax val="0"/>
          <dgm:chPref val="0"/>
        </dgm:presLayoutVars>
      </dgm:prSet>
      <dgm:spPr/>
    </dgm:pt>
    <dgm:pt modelId="{DC2FDF91-6A8B-43E1-8B2C-2A8FDFFD7C79}" type="pres">
      <dgm:prSet presAssocID="{41D80FAF-AAD8-4D36-9D3F-66EDFF5B4C0B}" presName="sibTrans" presStyleCnt="0"/>
      <dgm:spPr/>
    </dgm:pt>
    <dgm:pt modelId="{45200870-21D5-46A5-9DB3-A3ACA54FA8A7}" type="pres">
      <dgm:prSet presAssocID="{A39EA1A5-88AD-43C3-B5BC-2D44D61FD521}" presName="compNode" presStyleCnt="0"/>
      <dgm:spPr/>
    </dgm:pt>
    <dgm:pt modelId="{39ECDBCD-3C01-4325-8B9E-2290B87FEBE7}" type="pres">
      <dgm:prSet presAssocID="{A39EA1A5-88AD-43C3-B5BC-2D44D61FD521}" presName="bgRect" presStyleLbl="bgShp" presStyleIdx="2" presStyleCnt="4"/>
      <dgm:spPr/>
    </dgm:pt>
    <dgm:pt modelId="{60EEFB54-7F17-4770-9DF2-FF6084A30155}" type="pres">
      <dgm:prSet presAssocID="{A39EA1A5-88AD-43C3-B5BC-2D44D61FD521}" presName="iconRect" presStyleLbl="node1" presStyleIdx="2" presStyleCnt="4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Money"/>
        </a:ext>
      </dgm:extLst>
    </dgm:pt>
    <dgm:pt modelId="{90941AF4-5C98-4C29-9A88-868E0AED9758}" type="pres">
      <dgm:prSet presAssocID="{A39EA1A5-88AD-43C3-B5BC-2D44D61FD521}" presName="spaceRect" presStyleCnt="0"/>
      <dgm:spPr/>
    </dgm:pt>
    <dgm:pt modelId="{641731B0-4891-4A62-AC39-A113B00DB2A2}" type="pres">
      <dgm:prSet presAssocID="{A39EA1A5-88AD-43C3-B5BC-2D44D61FD521}" presName="parTx" presStyleLbl="revTx" presStyleIdx="2" presStyleCnt="4">
        <dgm:presLayoutVars>
          <dgm:chMax val="0"/>
          <dgm:chPref val="0"/>
        </dgm:presLayoutVars>
      </dgm:prSet>
      <dgm:spPr/>
    </dgm:pt>
    <dgm:pt modelId="{8F7A925B-66BD-4DF0-A0A2-8B903C3C54BB}" type="pres">
      <dgm:prSet presAssocID="{459F906E-3C16-4BE0-A5CB-C6F6F05E3250}" presName="sibTrans" presStyleCnt="0"/>
      <dgm:spPr/>
    </dgm:pt>
    <dgm:pt modelId="{95C58C1F-0593-41F8-BEC6-12A28BD1D550}" type="pres">
      <dgm:prSet presAssocID="{35BB0921-9783-4E95-9723-54D46C94563D}" presName="compNode" presStyleCnt="0"/>
      <dgm:spPr/>
    </dgm:pt>
    <dgm:pt modelId="{AF495756-E908-4453-93E9-848603412E25}" type="pres">
      <dgm:prSet presAssocID="{35BB0921-9783-4E95-9723-54D46C94563D}" presName="bgRect" presStyleLbl="bgShp" presStyleIdx="3" presStyleCnt="4"/>
      <dgm:spPr/>
    </dgm:pt>
    <dgm:pt modelId="{5F4A6065-FA8F-42DD-9DEA-61B73C0BEEC0}" type="pres">
      <dgm:prSet presAssocID="{35BB0921-9783-4E95-9723-54D46C94563D}" presName="iconRect" presStyleLbl="node1" presStyleIdx="3" presStyleCnt="4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Pencil"/>
        </a:ext>
      </dgm:extLst>
    </dgm:pt>
    <dgm:pt modelId="{39B692D2-FA64-47F8-8EBE-C55F1353AA00}" type="pres">
      <dgm:prSet presAssocID="{35BB0921-9783-4E95-9723-54D46C94563D}" presName="spaceRect" presStyleCnt="0"/>
      <dgm:spPr/>
    </dgm:pt>
    <dgm:pt modelId="{89BD1DA1-F9CE-4E55-B02F-D9E3CDECD492}" type="pres">
      <dgm:prSet presAssocID="{35BB0921-9783-4E95-9723-54D46C94563D}" presName="parTx" presStyleLbl="revTx" presStyleIdx="3" presStyleCnt="4">
        <dgm:presLayoutVars>
          <dgm:chMax val="0"/>
          <dgm:chPref val="0"/>
        </dgm:presLayoutVars>
      </dgm:prSet>
      <dgm:spPr/>
    </dgm:pt>
  </dgm:ptLst>
  <dgm:cxnLst>
    <dgm:cxn modelId="{33A67200-C094-44C7-A246-F62FAE380CCC}" srcId="{63C2032E-C44E-4B2C-817E-868286766F47}" destId="{A39EA1A5-88AD-43C3-B5BC-2D44D61FD521}" srcOrd="2" destOrd="0" parTransId="{97872240-6E67-42B6-95AE-05889B57894D}" sibTransId="{459F906E-3C16-4BE0-A5CB-C6F6F05E3250}"/>
    <dgm:cxn modelId="{2F002919-FA9B-4BDF-8DD9-34614F5EAE39}" srcId="{63C2032E-C44E-4B2C-817E-868286766F47}" destId="{5B478687-1D21-4FE8-A800-9CBCDC857A57}" srcOrd="1" destOrd="0" parTransId="{B7BF047F-18D1-4075-BA86-095423CF23DE}" sibTransId="{41D80FAF-AAD8-4D36-9D3F-66EDFF5B4C0B}"/>
    <dgm:cxn modelId="{CBE25F60-D2AE-4BA9-9F48-B4DD31D5EA80}" type="presOf" srcId="{C80E9FB2-8193-4B98-B680-88B659B0F673}" destId="{995EB1E5-E985-472F-934E-7415D553AE71}" srcOrd="0" destOrd="0" presId="urn:microsoft.com/office/officeart/2018/2/layout/IconVerticalSolidList"/>
    <dgm:cxn modelId="{AE279681-D06F-4E08-9901-372A5CE29713}" type="presOf" srcId="{5B478687-1D21-4FE8-A800-9CBCDC857A57}" destId="{B872CEDA-FEBE-47B4-BA38-73F4E6B5BCC0}" srcOrd="0" destOrd="0" presId="urn:microsoft.com/office/officeart/2018/2/layout/IconVerticalSolidList"/>
    <dgm:cxn modelId="{17231F95-3671-4E18-B69D-703A05E4CA8A}" type="presOf" srcId="{35BB0921-9783-4E95-9723-54D46C94563D}" destId="{89BD1DA1-F9CE-4E55-B02F-D9E3CDECD492}" srcOrd="0" destOrd="0" presId="urn:microsoft.com/office/officeart/2018/2/layout/IconVerticalSolidList"/>
    <dgm:cxn modelId="{BB258097-A82B-44D8-80D6-4CAD27E12E69}" type="presOf" srcId="{A39EA1A5-88AD-43C3-B5BC-2D44D61FD521}" destId="{641731B0-4891-4A62-AC39-A113B00DB2A2}" srcOrd="0" destOrd="0" presId="urn:microsoft.com/office/officeart/2018/2/layout/IconVerticalSolidList"/>
    <dgm:cxn modelId="{F0E0D69E-7DF4-4978-B279-8B8AFD295568}" type="presOf" srcId="{63C2032E-C44E-4B2C-817E-868286766F47}" destId="{4C3782FE-A55E-4F91-8C8F-6CD2E9504E59}" srcOrd="0" destOrd="0" presId="urn:microsoft.com/office/officeart/2018/2/layout/IconVerticalSolidList"/>
    <dgm:cxn modelId="{BB0FEBAB-C8F2-4126-B170-D91D62212F33}" srcId="{63C2032E-C44E-4B2C-817E-868286766F47}" destId="{35BB0921-9783-4E95-9723-54D46C94563D}" srcOrd="3" destOrd="0" parTransId="{CF1B0588-B8AE-47F5-A96B-9F807E755EDA}" sibTransId="{34B3F804-0AC6-456F-9F9D-60B2C3B78F40}"/>
    <dgm:cxn modelId="{EBF403BD-27DA-4E05-B32F-B9A26A013594}" srcId="{63C2032E-C44E-4B2C-817E-868286766F47}" destId="{C80E9FB2-8193-4B98-B680-88B659B0F673}" srcOrd="0" destOrd="0" parTransId="{1BFBF5C8-08BE-4ABA-B392-A7BD3929A7C9}" sibTransId="{066A02BE-5487-4AA1-A634-E2DCB71A60E6}"/>
    <dgm:cxn modelId="{7F02E1DB-EFE5-4D7F-B443-347A8861E619}" type="presParOf" srcId="{4C3782FE-A55E-4F91-8C8F-6CD2E9504E59}" destId="{865B3219-4BB8-4FF9-8A60-F1C165ADD77A}" srcOrd="0" destOrd="0" presId="urn:microsoft.com/office/officeart/2018/2/layout/IconVerticalSolidList"/>
    <dgm:cxn modelId="{4E481384-9E97-4119-B237-4ED17BB59E3A}" type="presParOf" srcId="{865B3219-4BB8-4FF9-8A60-F1C165ADD77A}" destId="{A0E91359-A03E-4F7A-A836-5005CD17F25D}" srcOrd="0" destOrd="0" presId="urn:microsoft.com/office/officeart/2018/2/layout/IconVerticalSolidList"/>
    <dgm:cxn modelId="{448EB44E-C19F-4637-977B-936E642C1B30}" type="presParOf" srcId="{865B3219-4BB8-4FF9-8A60-F1C165ADD77A}" destId="{2CB1FCA6-5B67-4FB3-80C5-793E9E1B0586}" srcOrd="1" destOrd="0" presId="urn:microsoft.com/office/officeart/2018/2/layout/IconVerticalSolidList"/>
    <dgm:cxn modelId="{2486E908-DE20-4FF3-93B8-A24A3A4EAFBC}" type="presParOf" srcId="{865B3219-4BB8-4FF9-8A60-F1C165ADD77A}" destId="{3DA2CEC8-C822-4EA4-98DF-BAF8A0AB936F}" srcOrd="2" destOrd="0" presId="urn:microsoft.com/office/officeart/2018/2/layout/IconVerticalSolidList"/>
    <dgm:cxn modelId="{CF75C19B-F6EA-4303-BCE1-EA298B57052C}" type="presParOf" srcId="{865B3219-4BB8-4FF9-8A60-F1C165ADD77A}" destId="{995EB1E5-E985-472F-934E-7415D553AE71}" srcOrd="3" destOrd="0" presId="urn:microsoft.com/office/officeart/2018/2/layout/IconVerticalSolidList"/>
    <dgm:cxn modelId="{65E28551-6DFD-406C-8443-9AE8CC601AEF}" type="presParOf" srcId="{4C3782FE-A55E-4F91-8C8F-6CD2E9504E59}" destId="{2821D16F-4399-49EA-B06C-6588FAA2C743}" srcOrd="1" destOrd="0" presId="urn:microsoft.com/office/officeart/2018/2/layout/IconVerticalSolidList"/>
    <dgm:cxn modelId="{9CE7254B-E233-40CE-9459-85330917D1B1}" type="presParOf" srcId="{4C3782FE-A55E-4F91-8C8F-6CD2E9504E59}" destId="{F678DE47-DA42-46E9-8767-11B5B95A1616}" srcOrd="2" destOrd="0" presId="urn:microsoft.com/office/officeart/2018/2/layout/IconVerticalSolidList"/>
    <dgm:cxn modelId="{15A8F107-BB7A-4189-9DF5-7D68F44FF3F4}" type="presParOf" srcId="{F678DE47-DA42-46E9-8767-11B5B95A1616}" destId="{943A60F8-E104-43A6-ADE6-AC9D0368D183}" srcOrd="0" destOrd="0" presId="urn:microsoft.com/office/officeart/2018/2/layout/IconVerticalSolidList"/>
    <dgm:cxn modelId="{A97C790F-2448-4FCA-9A03-D741FAF112FF}" type="presParOf" srcId="{F678DE47-DA42-46E9-8767-11B5B95A1616}" destId="{BD726A17-4781-48E5-ADF1-016C273B3177}" srcOrd="1" destOrd="0" presId="urn:microsoft.com/office/officeart/2018/2/layout/IconVerticalSolidList"/>
    <dgm:cxn modelId="{98207021-1DCC-4F4A-8BE0-8A5FD938F5E0}" type="presParOf" srcId="{F678DE47-DA42-46E9-8767-11B5B95A1616}" destId="{F0DF3709-CD5E-41D9-A599-732AC19FD1C6}" srcOrd="2" destOrd="0" presId="urn:microsoft.com/office/officeart/2018/2/layout/IconVerticalSolidList"/>
    <dgm:cxn modelId="{4827FDED-F575-4C4C-A5B3-FE7CECAF1045}" type="presParOf" srcId="{F678DE47-DA42-46E9-8767-11B5B95A1616}" destId="{B872CEDA-FEBE-47B4-BA38-73F4E6B5BCC0}" srcOrd="3" destOrd="0" presId="urn:microsoft.com/office/officeart/2018/2/layout/IconVerticalSolidList"/>
    <dgm:cxn modelId="{CA16A7A9-C359-444F-8358-1F1B8D3F43D0}" type="presParOf" srcId="{4C3782FE-A55E-4F91-8C8F-6CD2E9504E59}" destId="{DC2FDF91-6A8B-43E1-8B2C-2A8FDFFD7C79}" srcOrd="3" destOrd="0" presId="urn:microsoft.com/office/officeart/2018/2/layout/IconVerticalSolidList"/>
    <dgm:cxn modelId="{2E5B084C-1B68-4C74-9C1A-DD40B818DAD0}" type="presParOf" srcId="{4C3782FE-A55E-4F91-8C8F-6CD2E9504E59}" destId="{45200870-21D5-46A5-9DB3-A3ACA54FA8A7}" srcOrd="4" destOrd="0" presId="urn:microsoft.com/office/officeart/2018/2/layout/IconVerticalSolidList"/>
    <dgm:cxn modelId="{486CA060-5966-47D7-8CAE-7B0F9E20FD9B}" type="presParOf" srcId="{45200870-21D5-46A5-9DB3-A3ACA54FA8A7}" destId="{39ECDBCD-3C01-4325-8B9E-2290B87FEBE7}" srcOrd="0" destOrd="0" presId="urn:microsoft.com/office/officeart/2018/2/layout/IconVerticalSolidList"/>
    <dgm:cxn modelId="{1F5FE988-9D52-483A-8ED4-C3F2D301FAEB}" type="presParOf" srcId="{45200870-21D5-46A5-9DB3-A3ACA54FA8A7}" destId="{60EEFB54-7F17-4770-9DF2-FF6084A30155}" srcOrd="1" destOrd="0" presId="urn:microsoft.com/office/officeart/2018/2/layout/IconVerticalSolidList"/>
    <dgm:cxn modelId="{1C46AA6A-E499-46B3-BD8A-A280ED769D75}" type="presParOf" srcId="{45200870-21D5-46A5-9DB3-A3ACA54FA8A7}" destId="{90941AF4-5C98-4C29-9A88-868E0AED9758}" srcOrd="2" destOrd="0" presId="urn:microsoft.com/office/officeart/2018/2/layout/IconVerticalSolidList"/>
    <dgm:cxn modelId="{19D793E3-F985-4CB9-9483-EB28EDC22D61}" type="presParOf" srcId="{45200870-21D5-46A5-9DB3-A3ACA54FA8A7}" destId="{641731B0-4891-4A62-AC39-A113B00DB2A2}" srcOrd="3" destOrd="0" presId="urn:microsoft.com/office/officeart/2018/2/layout/IconVerticalSolidList"/>
    <dgm:cxn modelId="{487A962C-57D2-41E3-9E66-7768D47A0B14}" type="presParOf" srcId="{4C3782FE-A55E-4F91-8C8F-6CD2E9504E59}" destId="{8F7A925B-66BD-4DF0-A0A2-8B903C3C54BB}" srcOrd="5" destOrd="0" presId="urn:microsoft.com/office/officeart/2018/2/layout/IconVerticalSolidList"/>
    <dgm:cxn modelId="{007F218E-33A7-49D7-8DDE-CBC5698822A9}" type="presParOf" srcId="{4C3782FE-A55E-4F91-8C8F-6CD2E9504E59}" destId="{95C58C1F-0593-41F8-BEC6-12A28BD1D550}" srcOrd="6" destOrd="0" presId="urn:microsoft.com/office/officeart/2018/2/layout/IconVerticalSolidList"/>
    <dgm:cxn modelId="{56B92BEA-6CC1-4BC8-B403-8ED77E5A1622}" type="presParOf" srcId="{95C58C1F-0593-41F8-BEC6-12A28BD1D550}" destId="{AF495756-E908-4453-93E9-848603412E25}" srcOrd="0" destOrd="0" presId="urn:microsoft.com/office/officeart/2018/2/layout/IconVerticalSolidList"/>
    <dgm:cxn modelId="{38757EC9-8B16-4219-A0E5-BC8982347E49}" type="presParOf" srcId="{95C58C1F-0593-41F8-BEC6-12A28BD1D550}" destId="{5F4A6065-FA8F-42DD-9DEA-61B73C0BEEC0}" srcOrd="1" destOrd="0" presId="urn:microsoft.com/office/officeart/2018/2/layout/IconVerticalSolidList"/>
    <dgm:cxn modelId="{785E003A-AEA3-4E7D-8411-CA8722BDD252}" type="presParOf" srcId="{95C58C1F-0593-41F8-BEC6-12A28BD1D550}" destId="{39B692D2-FA64-47F8-8EBE-C55F1353AA00}" srcOrd="2" destOrd="0" presId="urn:microsoft.com/office/officeart/2018/2/layout/IconVerticalSolidList"/>
    <dgm:cxn modelId="{D04EB671-F8B2-4934-A799-FF459932BECA}" type="presParOf" srcId="{95C58C1F-0593-41F8-BEC6-12A28BD1D550}" destId="{89BD1DA1-F9CE-4E55-B02F-D9E3CDECD492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5E077601-D337-4A0F-B039-2868311630A1}" type="doc">
      <dgm:prSet loTypeId="urn:microsoft.com/office/officeart/2018/2/layout/IconLabelList" loCatId="icon" qsTypeId="urn:microsoft.com/office/officeart/2005/8/quickstyle/simple1" qsCatId="simple" csTypeId="urn:microsoft.com/office/officeart/2018/5/colors/Iconchunking_neutralbg_colorful1" csCatId="colorful" phldr="1"/>
      <dgm:spPr/>
      <dgm:t>
        <a:bodyPr/>
        <a:lstStyle/>
        <a:p>
          <a:endParaRPr lang="en-US"/>
        </a:p>
      </dgm:t>
    </dgm:pt>
    <dgm:pt modelId="{93A5FC9E-CA54-44C6-911D-321A1C10083C}">
      <dgm:prSet/>
      <dgm:spPr/>
      <dgm:t>
        <a:bodyPr/>
        <a:lstStyle/>
        <a:p>
          <a:r>
            <a:rPr lang="en-US"/>
            <a:t>Process for receiving and completing certifications</a:t>
          </a:r>
        </a:p>
      </dgm:t>
    </dgm:pt>
    <dgm:pt modelId="{9FC719B4-513B-4B68-AFCD-8D82A7E1F797}" type="parTrans" cxnId="{9EF38B21-0B74-47B7-AD1D-68C20F864843}">
      <dgm:prSet/>
      <dgm:spPr/>
      <dgm:t>
        <a:bodyPr/>
        <a:lstStyle/>
        <a:p>
          <a:endParaRPr lang="en-US"/>
        </a:p>
      </dgm:t>
    </dgm:pt>
    <dgm:pt modelId="{D3A36A6C-CD01-4F62-A14E-12298F880534}" type="sibTrans" cxnId="{9EF38B21-0B74-47B7-AD1D-68C20F864843}">
      <dgm:prSet/>
      <dgm:spPr/>
      <dgm:t>
        <a:bodyPr/>
        <a:lstStyle/>
        <a:p>
          <a:endParaRPr lang="en-US"/>
        </a:p>
      </dgm:t>
    </dgm:pt>
    <dgm:pt modelId="{621C8D65-2458-41E0-987C-E61E6097D07A}">
      <dgm:prSet/>
      <dgm:spPr/>
      <dgm:t>
        <a:bodyPr/>
        <a:lstStyle/>
        <a:p>
          <a:r>
            <a:rPr lang="en-US"/>
            <a:t>If needed, have timelines for submitting certification form (if required)</a:t>
          </a:r>
        </a:p>
      </dgm:t>
    </dgm:pt>
    <dgm:pt modelId="{980BAE3B-62B7-4E8F-B961-338673F2F09F}" type="parTrans" cxnId="{7C3B1488-554A-44DA-B833-DD25396A64FD}">
      <dgm:prSet/>
      <dgm:spPr/>
      <dgm:t>
        <a:bodyPr/>
        <a:lstStyle/>
        <a:p>
          <a:endParaRPr lang="en-US"/>
        </a:p>
      </dgm:t>
    </dgm:pt>
    <dgm:pt modelId="{71E820C1-8812-407A-970F-938C7EDB2FDA}" type="sibTrans" cxnId="{7C3B1488-554A-44DA-B833-DD25396A64FD}">
      <dgm:prSet/>
      <dgm:spPr/>
      <dgm:t>
        <a:bodyPr/>
        <a:lstStyle/>
        <a:p>
          <a:endParaRPr lang="en-US"/>
        </a:p>
      </dgm:t>
    </dgm:pt>
    <dgm:pt modelId="{4BE8B556-7DC1-4709-B260-04C784B344B0}">
      <dgm:prSet/>
      <dgm:spPr/>
      <dgm:t>
        <a:bodyPr/>
        <a:lstStyle/>
        <a:p>
          <a:r>
            <a:rPr lang="en-US"/>
            <a:t>Track delays in payments and issues that arise</a:t>
          </a:r>
        </a:p>
      </dgm:t>
    </dgm:pt>
    <dgm:pt modelId="{04B716A4-74F0-470B-B473-A9452984A5BE}" type="parTrans" cxnId="{3CF4C6F1-FA4C-4CB8-B7B5-3A674951BCD2}">
      <dgm:prSet/>
      <dgm:spPr/>
      <dgm:t>
        <a:bodyPr/>
        <a:lstStyle/>
        <a:p>
          <a:endParaRPr lang="en-US"/>
        </a:p>
      </dgm:t>
    </dgm:pt>
    <dgm:pt modelId="{3CE308CA-2DA7-47CE-BF61-A8D5EBDC4E60}" type="sibTrans" cxnId="{3CF4C6F1-FA4C-4CB8-B7B5-3A674951BCD2}">
      <dgm:prSet/>
      <dgm:spPr/>
      <dgm:t>
        <a:bodyPr/>
        <a:lstStyle/>
        <a:p>
          <a:endParaRPr lang="en-US"/>
        </a:p>
      </dgm:t>
    </dgm:pt>
    <dgm:pt modelId="{9C9DBF08-2FD6-414A-8D2E-22DA4F8B84B8}" type="pres">
      <dgm:prSet presAssocID="{5E077601-D337-4A0F-B039-2868311630A1}" presName="root" presStyleCnt="0">
        <dgm:presLayoutVars>
          <dgm:dir/>
          <dgm:resizeHandles val="exact"/>
        </dgm:presLayoutVars>
      </dgm:prSet>
      <dgm:spPr/>
    </dgm:pt>
    <dgm:pt modelId="{9FD96E36-F65D-47DE-B68B-A889EE29D22C}" type="pres">
      <dgm:prSet presAssocID="{93A5FC9E-CA54-44C6-911D-321A1C10083C}" presName="compNode" presStyleCnt="0"/>
      <dgm:spPr/>
    </dgm:pt>
    <dgm:pt modelId="{10B6EF73-DB1F-4850-9143-008746ADD8F4}" type="pres">
      <dgm:prSet presAssocID="{93A5FC9E-CA54-44C6-911D-321A1C10083C}" presName="iconRect" presStyleLbl="node1" presStyleIdx="0" presStyleCnt="3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Diploma"/>
        </a:ext>
      </dgm:extLst>
    </dgm:pt>
    <dgm:pt modelId="{C282929D-2395-4286-9A3A-6C3B8A95B170}" type="pres">
      <dgm:prSet presAssocID="{93A5FC9E-CA54-44C6-911D-321A1C10083C}" presName="spaceRect" presStyleCnt="0"/>
      <dgm:spPr/>
    </dgm:pt>
    <dgm:pt modelId="{65439671-D6BC-4811-8238-3C84B23BBCC9}" type="pres">
      <dgm:prSet presAssocID="{93A5FC9E-CA54-44C6-911D-321A1C10083C}" presName="textRect" presStyleLbl="revTx" presStyleIdx="0" presStyleCnt="3">
        <dgm:presLayoutVars>
          <dgm:chMax val="1"/>
          <dgm:chPref val="1"/>
        </dgm:presLayoutVars>
      </dgm:prSet>
      <dgm:spPr/>
    </dgm:pt>
    <dgm:pt modelId="{8FFF695A-021A-4BC9-A396-B7E57DF07C9D}" type="pres">
      <dgm:prSet presAssocID="{D3A36A6C-CD01-4F62-A14E-12298F880534}" presName="sibTrans" presStyleCnt="0"/>
      <dgm:spPr/>
    </dgm:pt>
    <dgm:pt modelId="{ECCE02D7-FFF9-4019-B417-738B0D1E17E5}" type="pres">
      <dgm:prSet presAssocID="{621C8D65-2458-41E0-987C-E61E6097D07A}" presName="compNode" presStyleCnt="0"/>
      <dgm:spPr/>
    </dgm:pt>
    <dgm:pt modelId="{D50A4026-D7BD-4640-92AC-40B4220D4B1D}" type="pres">
      <dgm:prSet presAssocID="{621C8D65-2458-41E0-987C-E61E6097D07A}" presName="iconRect" presStyleLbl="node1" presStyleIdx="1" presStyleCnt="3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Diploma Roll"/>
        </a:ext>
      </dgm:extLst>
    </dgm:pt>
    <dgm:pt modelId="{4685A376-D220-4839-A26C-F251B9C0C664}" type="pres">
      <dgm:prSet presAssocID="{621C8D65-2458-41E0-987C-E61E6097D07A}" presName="spaceRect" presStyleCnt="0"/>
      <dgm:spPr/>
    </dgm:pt>
    <dgm:pt modelId="{C2C74E30-CB59-45AE-900A-00D202762B23}" type="pres">
      <dgm:prSet presAssocID="{621C8D65-2458-41E0-987C-E61E6097D07A}" presName="textRect" presStyleLbl="revTx" presStyleIdx="1" presStyleCnt="3">
        <dgm:presLayoutVars>
          <dgm:chMax val="1"/>
          <dgm:chPref val="1"/>
        </dgm:presLayoutVars>
      </dgm:prSet>
      <dgm:spPr/>
    </dgm:pt>
    <dgm:pt modelId="{6B256DC8-7006-4871-A2DB-BA322D7DD43B}" type="pres">
      <dgm:prSet presAssocID="{71E820C1-8812-407A-970F-938C7EDB2FDA}" presName="sibTrans" presStyleCnt="0"/>
      <dgm:spPr/>
    </dgm:pt>
    <dgm:pt modelId="{0D84FB4A-E07F-4C46-A85C-ACF8236B24E2}" type="pres">
      <dgm:prSet presAssocID="{4BE8B556-7DC1-4709-B260-04C784B344B0}" presName="compNode" presStyleCnt="0"/>
      <dgm:spPr/>
    </dgm:pt>
    <dgm:pt modelId="{536E6094-74B9-4BA5-A7DE-B0A34D6BDB65}" type="pres">
      <dgm:prSet presAssocID="{4BE8B556-7DC1-4709-B260-04C784B344B0}" presName="iconRect" presStyleLbl="node1" presStyleIdx="2" presStyleCnt="3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Money"/>
        </a:ext>
      </dgm:extLst>
    </dgm:pt>
    <dgm:pt modelId="{9435E858-94E4-4C07-B642-F937E6A3AE32}" type="pres">
      <dgm:prSet presAssocID="{4BE8B556-7DC1-4709-B260-04C784B344B0}" presName="spaceRect" presStyleCnt="0"/>
      <dgm:spPr/>
    </dgm:pt>
    <dgm:pt modelId="{2BFE2220-C347-4A1C-9131-BB1D2E733500}" type="pres">
      <dgm:prSet presAssocID="{4BE8B556-7DC1-4709-B260-04C784B344B0}" presName="textRect" presStyleLbl="revTx" presStyleIdx="2" presStyleCnt="3">
        <dgm:presLayoutVars>
          <dgm:chMax val="1"/>
          <dgm:chPref val="1"/>
        </dgm:presLayoutVars>
      </dgm:prSet>
      <dgm:spPr/>
    </dgm:pt>
  </dgm:ptLst>
  <dgm:cxnLst>
    <dgm:cxn modelId="{EAA9C51F-0C35-48BB-875E-06199882BB6D}" type="presOf" srcId="{4BE8B556-7DC1-4709-B260-04C784B344B0}" destId="{2BFE2220-C347-4A1C-9131-BB1D2E733500}" srcOrd="0" destOrd="0" presId="urn:microsoft.com/office/officeart/2018/2/layout/IconLabelList"/>
    <dgm:cxn modelId="{9EF38B21-0B74-47B7-AD1D-68C20F864843}" srcId="{5E077601-D337-4A0F-B039-2868311630A1}" destId="{93A5FC9E-CA54-44C6-911D-321A1C10083C}" srcOrd="0" destOrd="0" parTransId="{9FC719B4-513B-4B68-AFCD-8D82A7E1F797}" sibTransId="{D3A36A6C-CD01-4F62-A14E-12298F880534}"/>
    <dgm:cxn modelId="{57EBF424-7E6A-471A-89A1-8731A2C59E6F}" type="presOf" srcId="{93A5FC9E-CA54-44C6-911D-321A1C10083C}" destId="{65439671-D6BC-4811-8238-3C84B23BBCC9}" srcOrd="0" destOrd="0" presId="urn:microsoft.com/office/officeart/2018/2/layout/IconLabelList"/>
    <dgm:cxn modelId="{34333146-E288-4FBE-8AC4-1A41B202285C}" type="presOf" srcId="{621C8D65-2458-41E0-987C-E61E6097D07A}" destId="{C2C74E30-CB59-45AE-900A-00D202762B23}" srcOrd="0" destOrd="0" presId="urn:microsoft.com/office/officeart/2018/2/layout/IconLabelList"/>
    <dgm:cxn modelId="{97E95984-C332-4D6B-9E01-6665758A98E1}" type="presOf" srcId="{5E077601-D337-4A0F-B039-2868311630A1}" destId="{9C9DBF08-2FD6-414A-8D2E-22DA4F8B84B8}" srcOrd="0" destOrd="0" presId="urn:microsoft.com/office/officeart/2018/2/layout/IconLabelList"/>
    <dgm:cxn modelId="{7C3B1488-554A-44DA-B833-DD25396A64FD}" srcId="{5E077601-D337-4A0F-B039-2868311630A1}" destId="{621C8D65-2458-41E0-987C-E61E6097D07A}" srcOrd="1" destOrd="0" parTransId="{980BAE3B-62B7-4E8F-B961-338673F2F09F}" sibTransId="{71E820C1-8812-407A-970F-938C7EDB2FDA}"/>
    <dgm:cxn modelId="{3CF4C6F1-FA4C-4CB8-B7B5-3A674951BCD2}" srcId="{5E077601-D337-4A0F-B039-2868311630A1}" destId="{4BE8B556-7DC1-4709-B260-04C784B344B0}" srcOrd="2" destOrd="0" parTransId="{04B716A4-74F0-470B-B473-A9452984A5BE}" sibTransId="{3CE308CA-2DA7-47CE-BF61-A8D5EBDC4E60}"/>
    <dgm:cxn modelId="{EEA67937-C70E-4718-B96D-51824CAFC519}" type="presParOf" srcId="{9C9DBF08-2FD6-414A-8D2E-22DA4F8B84B8}" destId="{9FD96E36-F65D-47DE-B68B-A889EE29D22C}" srcOrd="0" destOrd="0" presId="urn:microsoft.com/office/officeart/2018/2/layout/IconLabelList"/>
    <dgm:cxn modelId="{D6531848-B08B-4282-947D-17AC4E6EDBB0}" type="presParOf" srcId="{9FD96E36-F65D-47DE-B68B-A889EE29D22C}" destId="{10B6EF73-DB1F-4850-9143-008746ADD8F4}" srcOrd="0" destOrd="0" presId="urn:microsoft.com/office/officeart/2018/2/layout/IconLabelList"/>
    <dgm:cxn modelId="{AD5BA3CF-C021-4863-A544-A2970812E619}" type="presParOf" srcId="{9FD96E36-F65D-47DE-B68B-A889EE29D22C}" destId="{C282929D-2395-4286-9A3A-6C3B8A95B170}" srcOrd="1" destOrd="0" presId="urn:microsoft.com/office/officeart/2018/2/layout/IconLabelList"/>
    <dgm:cxn modelId="{DA21D66E-418A-4ACD-AF8D-0E84FCECF5F7}" type="presParOf" srcId="{9FD96E36-F65D-47DE-B68B-A889EE29D22C}" destId="{65439671-D6BC-4811-8238-3C84B23BBCC9}" srcOrd="2" destOrd="0" presId="urn:microsoft.com/office/officeart/2018/2/layout/IconLabelList"/>
    <dgm:cxn modelId="{B2A2EDAC-28A2-4A5B-B4EC-6EA11D2DF224}" type="presParOf" srcId="{9C9DBF08-2FD6-414A-8D2E-22DA4F8B84B8}" destId="{8FFF695A-021A-4BC9-A396-B7E57DF07C9D}" srcOrd="1" destOrd="0" presId="urn:microsoft.com/office/officeart/2018/2/layout/IconLabelList"/>
    <dgm:cxn modelId="{B1A23429-2A16-4A21-BD4C-7BB9DF78FB37}" type="presParOf" srcId="{9C9DBF08-2FD6-414A-8D2E-22DA4F8B84B8}" destId="{ECCE02D7-FFF9-4019-B417-738B0D1E17E5}" srcOrd="2" destOrd="0" presId="urn:microsoft.com/office/officeart/2018/2/layout/IconLabelList"/>
    <dgm:cxn modelId="{4161C8D9-BB68-4CA0-A722-8093522BFE35}" type="presParOf" srcId="{ECCE02D7-FFF9-4019-B417-738B0D1E17E5}" destId="{D50A4026-D7BD-4640-92AC-40B4220D4B1D}" srcOrd="0" destOrd="0" presId="urn:microsoft.com/office/officeart/2018/2/layout/IconLabelList"/>
    <dgm:cxn modelId="{91798768-C4FA-4EE7-A5A2-3952E5AC6711}" type="presParOf" srcId="{ECCE02D7-FFF9-4019-B417-738B0D1E17E5}" destId="{4685A376-D220-4839-A26C-F251B9C0C664}" srcOrd="1" destOrd="0" presId="urn:microsoft.com/office/officeart/2018/2/layout/IconLabelList"/>
    <dgm:cxn modelId="{A8236A6D-0A91-4A06-9755-4AA405E95BA9}" type="presParOf" srcId="{ECCE02D7-FFF9-4019-B417-738B0D1E17E5}" destId="{C2C74E30-CB59-45AE-900A-00D202762B23}" srcOrd="2" destOrd="0" presId="urn:microsoft.com/office/officeart/2018/2/layout/IconLabelList"/>
    <dgm:cxn modelId="{9047AD7A-F7CE-436E-95CB-57E7A025FBD4}" type="presParOf" srcId="{9C9DBF08-2FD6-414A-8D2E-22DA4F8B84B8}" destId="{6B256DC8-7006-4871-A2DB-BA322D7DD43B}" srcOrd="3" destOrd="0" presId="urn:microsoft.com/office/officeart/2018/2/layout/IconLabelList"/>
    <dgm:cxn modelId="{90581335-62C4-49E6-AA4D-F36E1C6B91FA}" type="presParOf" srcId="{9C9DBF08-2FD6-414A-8D2E-22DA4F8B84B8}" destId="{0D84FB4A-E07F-4C46-A85C-ACF8236B24E2}" srcOrd="4" destOrd="0" presId="urn:microsoft.com/office/officeart/2018/2/layout/IconLabelList"/>
    <dgm:cxn modelId="{4A24FAD9-36CC-4D12-A261-E5AA508F585C}" type="presParOf" srcId="{0D84FB4A-E07F-4C46-A85C-ACF8236B24E2}" destId="{536E6094-74B9-4BA5-A7DE-B0A34D6BDB65}" srcOrd="0" destOrd="0" presId="urn:microsoft.com/office/officeart/2018/2/layout/IconLabelList"/>
    <dgm:cxn modelId="{7ABBE3B3-EC8D-4292-93DF-CCB677865131}" type="presParOf" srcId="{0D84FB4A-E07F-4C46-A85C-ACF8236B24E2}" destId="{9435E858-94E4-4C07-B642-F937E6A3AE32}" srcOrd="1" destOrd="0" presId="urn:microsoft.com/office/officeart/2018/2/layout/IconLabelList"/>
    <dgm:cxn modelId="{401C5180-E298-40E3-BD35-328EAC33D313}" type="presParOf" srcId="{0D84FB4A-E07F-4C46-A85C-ACF8236B24E2}" destId="{2BFE2220-C347-4A1C-9131-BB1D2E733500}" srcOrd="2" destOrd="0" presId="urn:microsoft.com/office/officeart/2018/2/layout/IconLabel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40FEBF5D-333D-4A35-A19F-068522AD9094}" type="doc">
      <dgm:prSet loTypeId="urn:microsoft.com/office/officeart/2005/8/layout/matrix3" loCatId="matrix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C0DE4D3D-820D-4892-B441-3965FDA52662}">
      <dgm:prSet/>
      <dgm:spPr/>
      <dgm:t>
        <a:bodyPr/>
        <a:lstStyle/>
        <a:p>
          <a:r>
            <a:rPr lang="en-US"/>
            <a:t>What is dual degree?</a:t>
          </a:r>
        </a:p>
      </dgm:t>
    </dgm:pt>
    <dgm:pt modelId="{0618276F-4C21-483B-AD8C-846981BE532D}" type="parTrans" cxnId="{354E154C-69A4-4051-B7C2-44F0DF5208F9}">
      <dgm:prSet/>
      <dgm:spPr/>
      <dgm:t>
        <a:bodyPr/>
        <a:lstStyle/>
        <a:p>
          <a:endParaRPr lang="en-US"/>
        </a:p>
      </dgm:t>
    </dgm:pt>
    <dgm:pt modelId="{ED9A990E-3CEB-461B-A069-294C4935F239}" type="sibTrans" cxnId="{354E154C-69A4-4051-B7C2-44F0DF5208F9}">
      <dgm:prSet/>
      <dgm:spPr/>
      <dgm:t>
        <a:bodyPr/>
        <a:lstStyle/>
        <a:p>
          <a:endParaRPr lang="en-US"/>
        </a:p>
      </dgm:t>
    </dgm:pt>
    <dgm:pt modelId="{E8DD7258-9439-4415-BF70-FA30FAF3182D}">
      <dgm:prSet/>
      <dgm:spPr/>
      <dgm:t>
        <a:bodyPr/>
        <a:lstStyle/>
        <a:p>
          <a:r>
            <a:rPr lang="en-US"/>
            <a:t>What is dual major?</a:t>
          </a:r>
        </a:p>
      </dgm:t>
    </dgm:pt>
    <dgm:pt modelId="{FDB0477E-B846-4346-A5B9-1B46430D336B}" type="parTrans" cxnId="{FB338DC1-B0DE-485B-85D6-47231B58F4C1}">
      <dgm:prSet/>
      <dgm:spPr/>
      <dgm:t>
        <a:bodyPr/>
        <a:lstStyle/>
        <a:p>
          <a:endParaRPr lang="en-US"/>
        </a:p>
      </dgm:t>
    </dgm:pt>
    <dgm:pt modelId="{E30722BC-D25B-450F-9663-BEBBD7308A7F}" type="sibTrans" cxnId="{FB338DC1-B0DE-485B-85D6-47231B58F4C1}">
      <dgm:prSet/>
      <dgm:spPr/>
      <dgm:t>
        <a:bodyPr/>
        <a:lstStyle/>
        <a:p>
          <a:endParaRPr lang="en-US"/>
        </a:p>
      </dgm:t>
    </dgm:pt>
    <dgm:pt modelId="{2DC11F1C-4E87-4E0B-BA79-F2CE9671C9A1}">
      <dgm:prSet/>
      <dgm:spPr/>
      <dgm:t>
        <a:bodyPr/>
        <a:lstStyle/>
        <a:p>
          <a:r>
            <a:rPr lang="en-US"/>
            <a:t>What is dual objective?</a:t>
          </a:r>
        </a:p>
      </dgm:t>
    </dgm:pt>
    <dgm:pt modelId="{F791F86D-9633-475C-9459-E9091C2CE011}" type="parTrans" cxnId="{16B8C63C-6DC3-4147-83EE-4F49489676DB}">
      <dgm:prSet/>
      <dgm:spPr/>
      <dgm:t>
        <a:bodyPr/>
        <a:lstStyle/>
        <a:p>
          <a:endParaRPr lang="en-US"/>
        </a:p>
      </dgm:t>
    </dgm:pt>
    <dgm:pt modelId="{3F283BB1-3428-4D47-B6FA-193D1C2FEC1D}" type="sibTrans" cxnId="{16B8C63C-6DC3-4147-83EE-4F49489676DB}">
      <dgm:prSet/>
      <dgm:spPr/>
      <dgm:t>
        <a:bodyPr/>
        <a:lstStyle/>
        <a:p>
          <a:endParaRPr lang="en-US"/>
        </a:p>
      </dgm:t>
    </dgm:pt>
    <dgm:pt modelId="{0A1B41A4-6075-4529-9EE1-69E3483B8A6C}">
      <dgm:prSet/>
      <dgm:spPr/>
      <dgm:t>
        <a:bodyPr/>
        <a:lstStyle/>
        <a:p>
          <a:r>
            <a:rPr lang="en-US"/>
            <a:t>Dual Objectives must be approved by SAA</a:t>
          </a:r>
        </a:p>
      </dgm:t>
    </dgm:pt>
    <dgm:pt modelId="{7A97CF48-6FA5-4692-B21D-3A9DD7DAFB30}" type="parTrans" cxnId="{1A50D971-2C09-422C-9ABD-742CD8B125DA}">
      <dgm:prSet/>
      <dgm:spPr/>
      <dgm:t>
        <a:bodyPr/>
        <a:lstStyle/>
        <a:p>
          <a:endParaRPr lang="en-US"/>
        </a:p>
      </dgm:t>
    </dgm:pt>
    <dgm:pt modelId="{AE2E9BB2-D5E7-48F1-9BC6-0A1BF499F403}" type="sibTrans" cxnId="{1A50D971-2C09-422C-9ABD-742CD8B125DA}">
      <dgm:prSet/>
      <dgm:spPr/>
      <dgm:t>
        <a:bodyPr/>
        <a:lstStyle/>
        <a:p>
          <a:endParaRPr lang="en-US"/>
        </a:p>
      </dgm:t>
    </dgm:pt>
    <dgm:pt modelId="{6694A64A-515A-41C5-A977-92670B304FEF}" type="pres">
      <dgm:prSet presAssocID="{40FEBF5D-333D-4A35-A19F-068522AD9094}" presName="matrix" presStyleCnt="0">
        <dgm:presLayoutVars>
          <dgm:chMax val="1"/>
          <dgm:dir/>
          <dgm:resizeHandles val="exact"/>
        </dgm:presLayoutVars>
      </dgm:prSet>
      <dgm:spPr/>
    </dgm:pt>
    <dgm:pt modelId="{863C9D77-4325-4866-877B-C7F8F4DADF3B}" type="pres">
      <dgm:prSet presAssocID="{40FEBF5D-333D-4A35-A19F-068522AD9094}" presName="diamond" presStyleLbl="bgShp" presStyleIdx="0" presStyleCnt="1"/>
      <dgm:spPr/>
    </dgm:pt>
    <dgm:pt modelId="{1BE63B5B-5DD8-440F-8549-89475E379465}" type="pres">
      <dgm:prSet presAssocID="{40FEBF5D-333D-4A35-A19F-068522AD9094}" presName="quad1" presStyleLbl="node1" presStyleIdx="0" presStyleCnt="4">
        <dgm:presLayoutVars>
          <dgm:chMax val="0"/>
          <dgm:chPref val="0"/>
          <dgm:bulletEnabled val="1"/>
        </dgm:presLayoutVars>
      </dgm:prSet>
      <dgm:spPr/>
    </dgm:pt>
    <dgm:pt modelId="{DAC850D9-9585-425E-922F-CED20ADFEE09}" type="pres">
      <dgm:prSet presAssocID="{40FEBF5D-333D-4A35-A19F-068522AD9094}" presName="quad2" presStyleLbl="node1" presStyleIdx="1" presStyleCnt="4">
        <dgm:presLayoutVars>
          <dgm:chMax val="0"/>
          <dgm:chPref val="0"/>
          <dgm:bulletEnabled val="1"/>
        </dgm:presLayoutVars>
      </dgm:prSet>
      <dgm:spPr/>
    </dgm:pt>
    <dgm:pt modelId="{868287D0-6B99-405B-9EEA-B7036234D785}" type="pres">
      <dgm:prSet presAssocID="{40FEBF5D-333D-4A35-A19F-068522AD9094}" presName="quad3" presStyleLbl="node1" presStyleIdx="2" presStyleCnt="4">
        <dgm:presLayoutVars>
          <dgm:chMax val="0"/>
          <dgm:chPref val="0"/>
          <dgm:bulletEnabled val="1"/>
        </dgm:presLayoutVars>
      </dgm:prSet>
      <dgm:spPr/>
    </dgm:pt>
    <dgm:pt modelId="{6DC02ECC-ECC5-4DCC-AE98-EE71556F6A15}" type="pres">
      <dgm:prSet presAssocID="{40FEBF5D-333D-4A35-A19F-068522AD9094}" presName="quad4" presStyleLbl="node1" presStyleIdx="3" presStyleCnt="4">
        <dgm:presLayoutVars>
          <dgm:chMax val="0"/>
          <dgm:chPref val="0"/>
          <dgm:bulletEnabled val="1"/>
        </dgm:presLayoutVars>
      </dgm:prSet>
      <dgm:spPr/>
    </dgm:pt>
  </dgm:ptLst>
  <dgm:cxnLst>
    <dgm:cxn modelId="{0E741A1F-5F75-4F83-8975-598F976B2F79}" type="presOf" srcId="{2DC11F1C-4E87-4E0B-BA79-F2CE9671C9A1}" destId="{868287D0-6B99-405B-9EEA-B7036234D785}" srcOrd="0" destOrd="0" presId="urn:microsoft.com/office/officeart/2005/8/layout/matrix3"/>
    <dgm:cxn modelId="{BAF0802E-C509-4375-8B86-163B0AFCD7C7}" type="presOf" srcId="{C0DE4D3D-820D-4892-B441-3965FDA52662}" destId="{1BE63B5B-5DD8-440F-8549-89475E379465}" srcOrd="0" destOrd="0" presId="urn:microsoft.com/office/officeart/2005/8/layout/matrix3"/>
    <dgm:cxn modelId="{16B8C63C-6DC3-4147-83EE-4F49489676DB}" srcId="{40FEBF5D-333D-4A35-A19F-068522AD9094}" destId="{2DC11F1C-4E87-4E0B-BA79-F2CE9671C9A1}" srcOrd="2" destOrd="0" parTransId="{F791F86D-9633-475C-9459-E9091C2CE011}" sibTransId="{3F283BB1-3428-4D47-B6FA-193D1C2FEC1D}"/>
    <dgm:cxn modelId="{354E154C-69A4-4051-B7C2-44F0DF5208F9}" srcId="{40FEBF5D-333D-4A35-A19F-068522AD9094}" destId="{C0DE4D3D-820D-4892-B441-3965FDA52662}" srcOrd="0" destOrd="0" parTransId="{0618276F-4C21-483B-AD8C-846981BE532D}" sibTransId="{ED9A990E-3CEB-461B-A069-294C4935F239}"/>
    <dgm:cxn modelId="{1A50D971-2C09-422C-9ABD-742CD8B125DA}" srcId="{40FEBF5D-333D-4A35-A19F-068522AD9094}" destId="{0A1B41A4-6075-4529-9EE1-69E3483B8A6C}" srcOrd="3" destOrd="0" parTransId="{7A97CF48-6FA5-4692-B21D-3A9DD7DAFB30}" sibTransId="{AE2E9BB2-D5E7-48F1-9BC6-0A1BF499F403}"/>
    <dgm:cxn modelId="{24D5E778-6D71-451E-8290-5CF0764A991D}" type="presOf" srcId="{E8DD7258-9439-4415-BF70-FA30FAF3182D}" destId="{DAC850D9-9585-425E-922F-CED20ADFEE09}" srcOrd="0" destOrd="0" presId="urn:microsoft.com/office/officeart/2005/8/layout/matrix3"/>
    <dgm:cxn modelId="{FC246793-72CE-4B19-8E89-3E7647C0B4EC}" type="presOf" srcId="{40FEBF5D-333D-4A35-A19F-068522AD9094}" destId="{6694A64A-515A-41C5-A977-92670B304FEF}" srcOrd="0" destOrd="0" presId="urn:microsoft.com/office/officeart/2005/8/layout/matrix3"/>
    <dgm:cxn modelId="{FB338DC1-B0DE-485B-85D6-47231B58F4C1}" srcId="{40FEBF5D-333D-4A35-A19F-068522AD9094}" destId="{E8DD7258-9439-4415-BF70-FA30FAF3182D}" srcOrd="1" destOrd="0" parTransId="{FDB0477E-B846-4346-A5B9-1B46430D336B}" sibTransId="{E30722BC-D25B-450F-9663-BEBBD7308A7F}"/>
    <dgm:cxn modelId="{62B56FF5-3940-4A83-8745-004AEBFE763C}" type="presOf" srcId="{0A1B41A4-6075-4529-9EE1-69E3483B8A6C}" destId="{6DC02ECC-ECC5-4DCC-AE98-EE71556F6A15}" srcOrd="0" destOrd="0" presId="urn:microsoft.com/office/officeart/2005/8/layout/matrix3"/>
    <dgm:cxn modelId="{DF02F852-D33A-4EB7-AD04-5B997D905FA9}" type="presParOf" srcId="{6694A64A-515A-41C5-A977-92670B304FEF}" destId="{863C9D77-4325-4866-877B-C7F8F4DADF3B}" srcOrd="0" destOrd="0" presId="urn:microsoft.com/office/officeart/2005/8/layout/matrix3"/>
    <dgm:cxn modelId="{4AD2C333-D7CE-483D-B411-3915FE977ED0}" type="presParOf" srcId="{6694A64A-515A-41C5-A977-92670B304FEF}" destId="{1BE63B5B-5DD8-440F-8549-89475E379465}" srcOrd="1" destOrd="0" presId="urn:microsoft.com/office/officeart/2005/8/layout/matrix3"/>
    <dgm:cxn modelId="{D5F29728-F11B-4BAE-9FBF-6D3B665E0101}" type="presParOf" srcId="{6694A64A-515A-41C5-A977-92670B304FEF}" destId="{DAC850D9-9585-425E-922F-CED20ADFEE09}" srcOrd="2" destOrd="0" presId="urn:microsoft.com/office/officeart/2005/8/layout/matrix3"/>
    <dgm:cxn modelId="{B6AF8134-0E1F-4F9F-9B97-BE2B335D169D}" type="presParOf" srcId="{6694A64A-515A-41C5-A977-92670B304FEF}" destId="{868287D0-6B99-405B-9EEA-B7036234D785}" srcOrd="3" destOrd="0" presId="urn:microsoft.com/office/officeart/2005/8/layout/matrix3"/>
    <dgm:cxn modelId="{6DE83E49-0F40-4E25-A083-872645A8E34E}" type="presParOf" srcId="{6694A64A-515A-41C5-A977-92670B304FEF}" destId="{6DC02ECC-ECC5-4DCC-AE98-EE71556F6A15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FC7E95F3-83F4-44DD-8E35-445E3A4E2243}" type="doc">
      <dgm:prSet loTypeId="urn:microsoft.com/office/officeart/2018/5/layout/IconCircleLabelList" loCatId="icon" qsTypeId="urn:microsoft.com/office/officeart/2005/8/quickstyle/simple1" qsCatId="simple" csTypeId="urn:microsoft.com/office/officeart/2018/5/colors/Iconchunking_neutralicon_colorful1" csCatId="colorful" phldr="1"/>
      <dgm:spPr/>
      <dgm:t>
        <a:bodyPr/>
        <a:lstStyle/>
        <a:p>
          <a:endParaRPr lang="en-US"/>
        </a:p>
      </dgm:t>
    </dgm:pt>
    <dgm:pt modelId="{38A288AE-53DE-4B38-94EE-B13332E8E34C}">
      <dgm:prSet/>
      <dgm:spPr/>
      <dgm:t>
        <a:bodyPr/>
        <a:lstStyle/>
        <a:p>
          <a:pPr>
            <a:defRPr cap="all"/>
          </a:pPr>
          <a:r>
            <a:rPr lang="en-US"/>
            <a:t>Enter certifications in EM</a:t>
          </a:r>
        </a:p>
      </dgm:t>
    </dgm:pt>
    <dgm:pt modelId="{2E71D9DA-259B-47F4-BB7A-74926E30CEAE}" type="parTrans" cxnId="{52A9DF5D-7A94-4200-A269-FB4DB920C769}">
      <dgm:prSet/>
      <dgm:spPr/>
      <dgm:t>
        <a:bodyPr/>
        <a:lstStyle/>
        <a:p>
          <a:endParaRPr lang="en-US"/>
        </a:p>
      </dgm:t>
    </dgm:pt>
    <dgm:pt modelId="{16602BC2-3078-48F1-99A4-4CEDE975F199}" type="sibTrans" cxnId="{52A9DF5D-7A94-4200-A269-FB4DB920C769}">
      <dgm:prSet/>
      <dgm:spPr/>
      <dgm:t>
        <a:bodyPr/>
        <a:lstStyle/>
        <a:p>
          <a:endParaRPr lang="en-US"/>
        </a:p>
      </dgm:t>
    </dgm:pt>
    <dgm:pt modelId="{FC5DC0AB-B5D9-46C9-B66C-D106F64D5523}">
      <dgm:prSet/>
      <dgm:spPr/>
      <dgm:t>
        <a:bodyPr/>
        <a:lstStyle/>
        <a:p>
          <a:pPr>
            <a:defRPr cap="all"/>
          </a:pPr>
          <a:r>
            <a:rPr lang="en-US"/>
            <a:t>Process amendments as soon as possible-30 day window</a:t>
          </a:r>
        </a:p>
      </dgm:t>
    </dgm:pt>
    <dgm:pt modelId="{90D0C072-86FF-4E7D-BCEC-330DC57D49C7}" type="parTrans" cxnId="{CF999433-FB9A-42D1-BE1F-5F68F8B7DCD7}">
      <dgm:prSet/>
      <dgm:spPr/>
      <dgm:t>
        <a:bodyPr/>
        <a:lstStyle/>
        <a:p>
          <a:endParaRPr lang="en-US"/>
        </a:p>
      </dgm:t>
    </dgm:pt>
    <dgm:pt modelId="{70D36653-367A-4D20-BBD2-3291E4A970A8}" type="sibTrans" cxnId="{CF999433-FB9A-42D1-BE1F-5F68F8B7DCD7}">
      <dgm:prSet/>
      <dgm:spPr/>
      <dgm:t>
        <a:bodyPr/>
        <a:lstStyle/>
        <a:p>
          <a:endParaRPr lang="en-US"/>
        </a:p>
      </dgm:t>
    </dgm:pt>
    <dgm:pt modelId="{7255322F-9B77-4C9B-86BC-909CD8AC78AE}">
      <dgm:prSet/>
      <dgm:spPr/>
      <dgm:t>
        <a:bodyPr/>
        <a:lstStyle/>
        <a:p>
          <a:pPr>
            <a:defRPr cap="all"/>
          </a:pPr>
          <a:r>
            <a:rPr lang="en-US"/>
            <a:t>Review program and benefit in EM for every certification</a:t>
          </a:r>
        </a:p>
      </dgm:t>
    </dgm:pt>
    <dgm:pt modelId="{A1928E9D-6D02-4773-95C6-E9BFBE204334}" type="parTrans" cxnId="{D5A6A8CE-4D59-4961-B2F0-58015A8A0CD0}">
      <dgm:prSet/>
      <dgm:spPr/>
      <dgm:t>
        <a:bodyPr/>
        <a:lstStyle/>
        <a:p>
          <a:endParaRPr lang="en-US"/>
        </a:p>
      </dgm:t>
    </dgm:pt>
    <dgm:pt modelId="{D2D967E7-9AD5-46A4-B073-4170CF08578C}" type="sibTrans" cxnId="{D5A6A8CE-4D59-4961-B2F0-58015A8A0CD0}">
      <dgm:prSet/>
      <dgm:spPr/>
      <dgm:t>
        <a:bodyPr/>
        <a:lstStyle/>
        <a:p>
          <a:endParaRPr lang="en-US"/>
        </a:p>
      </dgm:t>
    </dgm:pt>
    <dgm:pt modelId="{68477638-A110-4C62-9BE4-D9FAD35EBC7A}">
      <dgm:prSet/>
      <dgm:spPr/>
      <dgm:t>
        <a:bodyPr/>
        <a:lstStyle/>
        <a:p>
          <a:pPr>
            <a:defRPr cap="all"/>
          </a:pPr>
          <a:r>
            <a:rPr lang="en-US" dirty="0"/>
            <a:t>Program naming</a:t>
          </a:r>
        </a:p>
      </dgm:t>
    </dgm:pt>
    <dgm:pt modelId="{07AAB62B-AA21-4481-9275-ED89FF79315E}" type="parTrans" cxnId="{20449EFA-D395-464F-B0B4-1F07E45B5E84}">
      <dgm:prSet/>
      <dgm:spPr/>
      <dgm:t>
        <a:bodyPr/>
        <a:lstStyle/>
        <a:p>
          <a:endParaRPr lang="en-US"/>
        </a:p>
      </dgm:t>
    </dgm:pt>
    <dgm:pt modelId="{DB32DAF0-FBE0-44BA-980E-AEDC6A9D049B}" type="sibTrans" cxnId="{20449EFA-D395-464F-B0B4-1F07E45B5E84}">
      <dgm:prSet/>
      <dgm:spPr/>
      <dgm:t>
        <a:bodyPr/>
        <a:lstStyle/>
        <a:p>
          <a:endParaRPr lang="en-US"/>
        </a:p>
      </dgm:t>
    </dgm:pt>
    <dgm:pt modelId="{E045709C-BCC6-46F3-8DB2-F9718520FC5A}" type="pres">
      <dgm:prSet presAssocID="{FC7E95F3-83F4-44DD-8E35-445E3A4E2243}" presName="root" presStyleCnt="0">
        <dgm:presLayoutVars>
          <dgm:dir/>
          <dgm:resizeHandles val="exact"/>
        </dgm:presLayoutVars>
      </dgm:prSet>
      <dgm:spPr/>
    </dgm:pt>
    <dgm:pt modelId="{FFE59CED-1A40-423D-B284-5E510FF28F9E}" type="pres">
      <dgm:prSet presAssocID="{38A288AE-53DE-4B38-94EE-B13332E8E34C}" presName="compNode" presStyleCnt="0"/>
      <dgm:spPr/>
    </dgm:pt>
    <dgm:pt modelId="{E2E8FB63-3E33-48F5-9209-D86F40172615}" type="pres">
      <dgm:prSet presAssocID="{38A288AE-53DE-4B38-94EE-B13332E8E34C}" presName="iconBgRect" presStyleLbl="bgShp" presStyleIdx="0" presStyleCnt="4"/>
      <dgm:spPr/>
    </dgm:pt>
    <dgm:pt modelId="{98C38B20-D974-48AE-9D0B-789295AFE485}" type="pres">
      <dgm:prSet presAssocID="{38A288AE-53DE-4B38-94EE-B13332E8E34C}" presName="iconRect" presStyleLbl="node1" presStyleIdx="0" presStyleCnt="4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Diploma"/>
        </a:ext>
      </dgm:extLst>
    </dgm:pt>
    <dgm:pt modelId="{85AF9BB0-D959-476D-9A14-CAA7750483E9}" type="pres">
      <dgm:prSet presAssocID="{38A288AE-53DE-4B38-94EE-B13332E8E34C}" presName="spaceRect" presStyleCnt="0"/>
      <dgm:spPr/>
    </dgm:pt>
    <dgm:pt modelId="{8A0C2D4B-43E7-43D2-A216-6FE685B863CA}" type="pres">
      <dgm:prSet presAssocID="{38A288AE-53DE-4B38-94EE-B13332E8E34C}" presName="textRect" presStyleLbl="revTx" presStyleIdx="0" presStyleCnt="4">
        <dgm:presLayoutVars>
          <dgm:chMax val="1"/>
          <dgm:chPref val="1"/>
        </dgm:presLayoutVars>
      </dgm:prSet>
      <dgm:spPr/>
    </dgm:pt>
    <dgm:pt modelId="{1326B102-4C23-443C-AFE8-A90A1FA31013}" type="pres">
      <dgm:prSet presAssocID="{16602BC2-3078-48F1-99A4-4CEDE975F199}" presName="sibTrans" presStyleCnt="0"/>
      <dgm:spPr/>
    </dgm:pt>
    <dgm:pt modelId="{538C4E1D-923F-45B8-A781-0AC29698BDB4}" type="pres">
      <dgm:prSet presAssocID="{FC5DC0AB-B5D9-46C9-B66C-D106F64D5523}" presName="compNode" presStyleCnt="0"/>
      <dgm:spPr/>
    </dgm:pt>
    <dgm:pt modelId="{530948B2-117F-47C8-B32E-07AEF85D378E}" type="pres">
      <dgm:prSet presAssocID="{FC5DC0AB-B5D9-46C9-B66C-D106F64D5523}" presName="iconBgRect" presStyleLbl="bgShp" presStyleIdx="1" presStyleCnt="4"/>
      <dgm:spPr/>
    </dgm:pt>
    <dgm:pt modelId="{E1E4E2E5-AB11-40FD-A66C-A73CC6E7AA9A}" type="pres">
      <dgm:prSet presAssocID="{FC5DC0AB-B5D9-46C9-B66C-D106F64D5523}" presName="iconRect" presStyleLbl="node1" presStyleIdx="1" presStyleCnt="4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Document"/>
        </a:ext>
      </dgm:extLst>
    </dgm:pt>
    <dgm:pt modelId="{C09A5261-E1D5-491C-AB82-88F0DC8320E6}" type="pres">
      <dgm:prSet presAssocID="{FC5DC0AB-B5D9-46C9-B66C-D106F64D5523}" presName="spaceRect" presStyleCnt="0"/>
      <dgm:spPr/>
    </dgm:pt>
    <dgm:pt modelId="{01B05987-35CC-47BD-BCDC-F848D127A06E}" type="pres">
      <dgm:prSet presAssocID="{FC5DC0AB-B5D9-46C9-B66C-D106F64D5523}" presName="textRect" presStyleLbl="revTx" presStyleIdx="1" presStyleCnt="4">
        <dgm:presLayoutVars>
          <dgm:chMax val="1"/>
          <dgm:chPref val="1"/>
        </dgm:presLayoutVars>
      </dgm:prSet>
      <dgm:spPr/>
    </dgm:pt>
    <dgm:pt modelId="{2F0A5200-AC53-4C1A-933F-36AE4082667B}" type="pres">
      <dgm:prSet presAssocID="{70D36653-367A-4D20-BBD2-3291E4A970A8}" presName="sibTrans" presStyleCnt="0"/>
      <dgm:spPr/>
    </dgm:pt>
    <dgm:pt modelId="{27612BBD-B67C-4EC4-A7F2-60EC9E651218}" type="pres">
      <dgm:prSet presAssocID="{7255322F-9B77-4C9B-86BC-909CD8AC78AE}" presName="compNode" presStyleCnt="0"/>
      <dgm:spPr/>
    </dgm:pt>
    <dgm:pt modelId="{6E7C70E2-AD7A-4B06-989E-0031C4EAFDB0}" type="pres">
      <dgm:prSet presAssocID="{7255322F-9B77-4C9B-86BC-909CD8AC78AE}" presName="iconBgRect" presStyleLbl="bgShp" presStyleIdx="2" presStyleCnt="4"/>
      <dgm:spPr/>
    </dgm:pt>
    <dgm:pt modelId="{2F32D26C-6AB5-4267-85DC-5FEF83B9BFE1}" type="pres">
      <dgm:prSet presAssocID="{7255322F-9B77-4C9B-86BC-909CD8AC78AE}" presName="iconRect" presStyleLbl="node1" presStyleIdx="2" presStyleCnt="4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heck List"/>
        </a:ext>
      </dgm:extLst>
    </dgm:pt>
    <dgm:pt modelId="{4C41801C-4020-4CB0-AC25-7E3B13B3F6D5}" type="pres">
      <dgm:prSet presAssocID="{7255322F-9B77-4C9B-86BC-909CD8AC78AE}" presName="spaceRect" presStyleCnt="0"/>
      <dgm:spPr/>
    </dgm:pt>
    <dgm:pt modelId="{C1C54722-DD8C-46F4-A8CB-98C325709951}" type="pres">
      <dgm:prSet presAssocID="{7255322F-9B77-4C9B-86BC-909CD8AC78AE}" presName="textRect" presStyleLbl="revTx" presStyleIdx="2" presStyleCnt="4">
        <dgm:presLayoutVars>
          <dgm:chMax val="1"/>
          <dgm:chPref val="1"/>
        </dgm:presLayoutVars>
      </dgm:prSet>
      <dgm:spPr/>
    </dgm:pt>
    <dgm:pt modelId="{B501A4F8-6D37-49CF-B02A-B9E76B3CA69A}" type="pres">
      <dgm:prSet presAssocID="{D2D967E7-9AD5-46A4-B073-4170CF08578C}" presName="sibTrans" presStyleCnt="0"/>
      <dgm:spPr/>
    </dgm:pt>
    <dgm:pt modelId="{DE642424-A819-4909-8630-E0FED33F2826}" type="pres">
      <dgm:prSet presAssocID="{68477638-A110-4C62-9BE4-D9FAD35EBC7A}" presName="compNode" presStyleCnt="0"/>
      <dgm:spPr/>
    </dgm:pt>
    <dgm:pt modelId="{5828541A-B865-4AD8-901D-799CEEC60CD7}" type="pres">
      <dgm:prSet presAssocID="{68477638-A110-4C62-9BE4-D9FAD35EBC7A}" presName="iconBgRect" presStyleLbl="bgShp" presStyleIdx="3" presStyleCnt="4"/>
      <dgm:spPr/>
    </dgm:pt>
    <dgm:pt modelId="{DE41699F-077C-46B4-B004-974D798044F9}" type="pres">
      <dgm:prSet presAssocID="{68477638-A110-4C62-9BE4-D9FAD35EBC7A}" presName="iconRect" presStyleLbl="node1" presStyleIdx="3" presStyleCnt="4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heckmark"/>
        </a:ext>
      </dgm:extLst>
    </dgm:pt>
    <dgm:pt modelId="{7A278C74-C346-499D-A346-7B8B229F8B0C}" type="pres">
      <dgm:prSet presAssocID="{68477638-A110-4C62-9BE4-D9FAD35EBC7A}" presName="spaceRect" presStyleCnt="0"/>
      <dgm:spPr/>
    </dgm:pt>
    <dgm:pt modelId="{BA86B5A5-8158-47A3-A44A-3C63DD66B56F}" type="pres">
      <dgm:prSet presAssocID="{68477638-A110-4C62-9BE4-D9FAD35EBC7A}" presName="textRect" presStyleLbl="revTx" presStyleIdx="3" presStyleCnt="4">
        <dgm:presLayoutVars>
          <dgm:chMax val="1"/>
          <dgm:chPref val="1"/>
        </dgm:presLayoutVars>
      </dgm:prSet>
      <dgm:spPr/>
    </dgm:pt>
  </dgm:ptLst>
  <dgm:cxnLst>
    <dgm:cxn modelId="{D1B25000-C684-417D-B1E8-D2178D6614EE}" type="presOf" srcId="{7255322F-9B77-4C9B-86BC-909CD8AC78AE}" destId="{C1C54722-DD8C-46F4-A8CB-98C325709951}" srcOrd="0" destOrd="0" presId="urn:microsoft.com/office/officeart/2018/5/layout/IconCircleLabelList"/>
    <dgm:cxn modelId="{6181E101-1DC4-4464-A4BF-15CDBF16B606}" type="presOf" srcId="{FC5DC0AB-B5D9-46C9-B66C-D106F64D5523}" destId="{01B05987-35CC-47BD-BCDC-F848D127A06E}" srcOrd="0" destOrd="0" presId="urn:microsoft.com/office/officeart/2018/5/layout/IconCircleLabelList"/>
    <dgm:cxn modelId="{E7F9711C-D00C-4DBD-830D-94ECD4B026B9}" type="presOf" srcId="{FC7E95F3-83F4-44DD-8E35-445E3A4E2243}" destId="{E045709C-BCC6-46F3-8DB2-F9718520FC5A}" srcOrd="0" destOrd="0" presId="urn:microsoft.com/office/officeart/2018/5/layout/IconCircleLabelList"/>
    <dgm:cxn modelId="{CF999433-FB9A-42D1-BE1F-5F68F8B7DCD7}" srcId="{FC7E95F3-83F4-44DD-8E35-445E3A4E2243}" destId="{FC5DC0AB-B5D9-46C9-B66C-D106F64D5523}" srcOrd="1" destOrd="0" parTransId="{90D0C072-86FF-4E7D-BCEC-330DC57D49C7}" sibTransId="{70D36653-367A-4D20-BBD2-3291E4A970A8}"/>
    <dgm:cxn modelId="{52A9DF5D-7A94-4200-A269-FB4DB920C769}" srcId="{FC7E95F3-83F4-44DD-8E35-445E3A4E2243}" destId="{38A288AE-53DE-4B38-94EE-B13332E8E34C}" srcOrd="0" destOrd="0" parTransId="{2E71D9DA-259B-47F4-BB7A-74926E30CEAE}" sibTransId="{16602BC2-3078-48F1-99A4-4CEDE975F199}"/>
    <dgm:cxn modelId="{77820652-A8C7-431C-99F2-9CA2634B6D18}" type="presOf" srcId="{68477638-A110-4C62-9BE4-D9FAD35EBC7A}" destId="{BA86B5A5-8158-47A3-A44A-3C63DD66B56F}" srcOrd="0" destOrd="0" presId="urn:microsoft.com/office/officeart/2018/5/layout/IconCircleLabelList"/>
    <dgm:cxn modelId="{A2666D8F-3058-463D-9B68-206F298C9DCA}" type="presOf" srcId="{38A288AE-53DE-4B38-94EE-B13332E8E34C}" destId="{8A0C2D4B-43E7-43D2-A216-6FE685B863CA}" srcOrd="0" destOrd="0" presId="urn:microsoft.com/office/officeart/2018/5/layout/IconCircleLabelList"/>
    <dgm:cxn modelId="{D5A6A8CE-4D59-4961-B2F0-58015A8A0CD0}" srcId="{FC7E95F3-83F4-44DD-8E35-445E3A4E2243}" destId="{7255322F-9B77-4C9B-86BC-909CD8AC78AE}" srcOrd="2" destOrd="0" parTransId="{A1928E9D-6D02-4773-95C6-E9BFBE204334}" sibTransId="{D2D967E7-9AD5-46A4-B073-4170CF08578C}"/>
    <dgm:cxn modelId="{20449EFA-D395-464F-B0B4-1F07E45B5E84}" srcId="{FC7E95F3-83F4-44DD-8E35-445E3A4E2243}" destId="{68477638-A110-4C62-9BE4-D9FAD35EBC7A}" srcOrd="3" destOrd="0" parTransId="{07AAB62B-AA21-4481-9275-ED89FF79315E}" sibTransId="{DB32DAF0-FBE0-44BA-980E-AEDC6A9D049B}"/>
    <dgm:cxn modelId="{37C9BD09-C1D8-4F42-9852-4B0D436DC4A8}" type="presParOf" srcId="{E045709C-BCC6-46F3-8DB2-F9718520FC5A}" destId="{FFE59CED-1A40-423D-B284-5E510FF28F9E}" srcOrd="0" destOrd="0" presId="urn:microsoft.com/office/officeart/2018/5/layout/IconCircleLabelList"/>
    <dgm:cxn modelId="{D2078FA8-6270-4775-9557-18B3C7D3FCA4}" type="presParOf" srcId="{FFE59CED-1A40-423D-B284-5E510FF28F9E}" destId="{E2E8FB63-3E33-48F5-9209-D86F40172615}" srcOrd="0" destOrd="0" presId="urn:microsoft.com/office/officeart/2018/5/layout/IconCircleLabelList"/>
    <dgm:cxn modelId="{7393DCB1-2A0B-4993-B17E-C747B8851BBC}" type="presParOf" srcId="{FFE59CED-1A40-423D-B284-5E510FF28F9E}" destId="{98C38B20-D974-48AE-9D0B-789295AFE485}" srcOrd="1" destOrd="0" presId="urn:microsoft.com/office/officeart/2018/5/layout/IconCircleLabelList"/>
    <dgm:cxn modelId="{7FB313FA-8848-437F-AC1F-AF6CC0EBC593}" type="presParOf" srcId="{FFE59CED-1A40-423D-B284-5E510FF28F9E}" destId="{85AF9BB0-D959-476D-9A14-CAA7750483E9}" srcOrd="2" destOrd="0" presId="urn:microsoft.com/office/officeart/2018/5/layout/IconCircleLabelList"/>
    <dgm:cxn modelId="{F34F1854-5C9B-41DF-9245-A64B9BA472D7}" type="presParOf" srcId="{FFE59CED-1A40-423D-B284-5E510FF28F9E}" destId="{8A0C2D4B-43E7-43D2-A216-6FE685B863CA}" srcOrd="3" destOrd="0" presId="urn:microsoft.com/office/officeart/2018/5/layout/IconCircleLabelList"/>
    <dgm:cxn modelId="{97CF1D1C-F392-4D34-AEE6-63AC31D69212}" type="presParOf" srcId="{E045709C-BCC6-46F3-8DB2-F9718520FC5A}" destId="{1326B102-4C23-443C-AFE8-A90A1FA31013}" srcOrd="1" destOrd="0" presId="urn:microsoft.com/office/officeart/2018/5/layout/IconCircleLabelList"/>
    <dgm:cxn modelId="{8702C1B0-A5DB-4617-93EB-1A16727E43D3}" type="presParOf" srcId="{E045709C-BCC6-46F3-8DB2-F9718520FC5A}" destId="{538C4E1D-923F-45B8-A781-0AC29698BDB4}" srcOrd="2" destOrd="0" presId="urn:microsoft.com/office/officeart/2018/5/layout/IconCircleLabelList"/>
    <dgm:cxn modelId="{D925373B-71B8-4DAB-A0A9-90E2EDD107A9}" type="presParOf" srcId="{538C4E1D-923F-45B8-A781-0AC29698BDB4}" destId="{530948B2-117F-47C8-B32E-07AEF85D378E}" srcOrd="0" destOrd="0" presId="urn:microsoft.com/office/officeart/2018/5/layout/IconCircleLabelList"/>
    <dgm:cxn modelId="{1A0D0E5C-6592-4E8A-86BB-770385C8D81B}" type="presParOf" srcId="{538C4E1D-923F-45B8-A781-0AC29698BDB4}" destId="{E1E4E2E5-AB11-40FD-A66C-A73CC6E7AA9A}" srcOrd="1" destOrd="0" presId="urn:microsoft.com/office/officeart/2018/5/layout/IconCircleLabelList"/>
    <dgm:cxn modelId="{CAEEA3F7-BA22-4D57-AC6D-9238D486EBA7}" type="presParOf" srcId="{538C4E1D-923F-45B8-A781-0AC29698BDB4}" destId="{C09A5261-E1D5-491C-AB82-88F0DC8320E6}" srcOrd="2" destOrd="0" presId="urn:microsoft.com/office/officeart/2018/5/layout/IconCircleLabelList"/>
    <dgm:cxn modelId="{50B7DA30-90C4-47E7-A43E-1D07847CEBB2}" type="presParOf" srcId="{538C4E1D-923F-45B8-A781-0AC29698BDB4}" destId="{01B05987-35CC-47BD-BCDC-F848D127A06E}" srcOrd="3" destOrd="0" presId="urn:microsoft.com/office/officeart/2018/5/layout/IconCircleLabelList"/>
    <dgm:cxn modelId="{0341452F-A7CD-4D46-819B-FB17B1B41F09}" type="presParOf" srcId="{E045709C-BCC6-46F3-8DB2-F9718520FC5A}" destId="{2F0A5200-AC53-4C1A-933F-36AE4082667B}" srcOrd="3" destOrd="0" presId="urn:microsoft.com/office/officeart/2018/5/layout/IconCircleLabelList"/>
    <dgm:cxn modelId="{C9B716E2-E10E-4563-882E-4ECB63F520F4}" type="presParOf" srcId="{E045709C-BCC6-46F3-8DB2-F9718520FC5A}" destId="{27612BBD-B67C-4EC4-A7F2-60EC9E651218}" srcOrd="4" destOrd="0" presId="urn:microsoft.com/office/officeart/2018/5/layout/IconCircleLabelList"/>
    <dgm:cxn modelId="{7E1A09E9-8636-44C4-8E83-B1067F945789}" type="presParOf" srcId="{27612BBD-B67C-4EC4-A7F2-60EC9E651218}" destId="{6E7C70E2-AD7A-4B06-989E-0031C4EAFDB0}" srcOrd="0" destOrd="0" presId="urn:microsoft.com/office/officeart/2018/5/layout/IconCircleLabelList"/>
    <dgm:cxn modelId="{987AE91C-02FC-4D0A-9FAE-FC1C5CEE5B03}" type="presParOf" srcId="{27612BBD-B67C-4EC4-A7F2-60EC9E651218}" destId="{2F32D26C-6AB5-4267-85DC-5FEF83B9BFE1}" srcOrd="1" destOrd="0" presId="urn:microsoft.com/office/officeart/2018/5/layout/IconCircleLabelList"/>
    <dgm:cxn modelId="{D1EE179D-53FC-49B7-97EE-6D7834615EB8}" type="presParOf" srcId="{27612BBD-B67C-4EC4-A7F2-60EC9E651218}" destId="{4C41801C-4020-4CB0-AC25-7E3B13B3F6D5}" srcOrd="2" destOrd="0" presId="urn:microsoft.com/office/officeart/2018/5/layout/IconCircleLabelList"/>
    <dgm:cxn modelId="{21A105F2-9112-4724-A233-69BD2954A5B6}" type="presParOf" srcId="{27612BBD-B67C-4EC4-A7F2-60EC9E651218}" destId="{C1C54722-DD8C-46F4-A8CB-98C325709951}" srcOrd="3" destOrd="0" presId="urn:microsoft.com/office/officeart/2018/5/layout/IconCircleLabelList"/>
    <dgm:cxn modelId="{CFE766B8-B44E-4BF1-8E4B-2EE8AFE75ED1}" type="presParOf" srcId="{E045709C-BCC6-46F3-8DB2-F9718520FC5A}" destId="{B501A4F8-6D37-49CF-B02A-B9E76B3CA69A}" srcOrd="5" destOrd="0" presId="urn:microsoft.com/office/officeart/2018/5/layout/IconCircleLabelList"/>
    <dgm:cxn modelId="{705783A5-3233-46F5-AFC6-A7B7DB8CC66A}" type="presParOf" srcId="{E045709C-BCC6-46F3-8DB2-F9718520FC5A}" destId="{DE642424-A819-4909-8630-E0FED33F2826}" srcOrd="6" destOrd="0" presId="urn:microsoft.com/office/officeart/2018/5/layout/IconCircleLabelList"/>
    <dgm:cxn modelId="{AC4486BF-2582-4A27-8E08-4FDBBC5E2205}" type="presParOf" srcId="{DE642424-A819-4909-8630-E0FED33F2826}" destId="{5828541A-B865-4AD8-901D-799CEEC60CD7}" srcOrd="0" destOrd="0" presId="urn:microsoft.com/office/officeart/2018/5/layout/IconCircleLabelList"/>
    <dgm:cxn modelId="{3ABA74C5-AC73-4DA1-A9CF-57456906AE3B}" type="presParOf" srcId="{DE642424-A819-4909-8630-E0FED33F2826}" destId="{DE41699F-077C-46B4-B004-974D798044F9}" srcOrd="1" destOrd="0" presId="urn:microsoft.com/office/officeart/2018/5/layout/IconCircleLabelList"/>
    <dgm:cxn modelId="{368FB9F9-1C51-4631-847F-3D233E1FEAFB}" type="presParOf" srcId="{DE642424-A819-4909-8630-E0FED33F2826}" destId="{7A278C74-C346-499D-A346-7B8B229F8B0C}" srcOrd="2" destOrd="0" presId="urn:microsoft.com/office/officeart/2018/5/layout/IconCircleLabelList"/>
    <dgm:cxn modelId="{91478C37-F8A2-481F-A80D-2050FBFEFF94}" type="presParOf" srcId="{DE642424-A819-4909-8630-E0FED33F2826}" destId="{BA86B5A5-8158-47A3-A44A-3C63DD66B56F}" srcOrd="3" destOrd="0" presId="urn:microsoft.com/office/officeart/2018/5/layout/IconCircleLabel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88BF7D83-38B1-46FC-AFF4-C8E03147B48B}" type="doc">
      <dgm:prSet loTypeId="urn:microsoft.com/office/officeart/2018/2/layout/IconLabelList" loCatId="icon" qsTypeId="urn:microsoft.com/office/officeart/2005/8/quickstyle/simple1" qsCatId="simple" csTypeId="urn:microsoft.com/office/officeart/2018/5/colors/Iconchunking_neutralbg_colorful1" csCatId="colorful" phldr="1"/>
      <dgm:spPr/>
      <dgm:t>
        <a:bodyPr/>
        <a:lstStyle/>
        <a:p>
          <a:endParaRPr lang="en-US"/>
        </a:p>
      </dgm:t>
    </dgm:pt>
    <dgm:pt modelId="{FF2F1220-3B5B-4E5A-A2BC-541E1172CB99}">
      <dgm:prSet/>
      <dgm:spPr/>
      <dgm:t>
        <a:bodyPr/>
        <a:lstStyle/>
        <a:p>
          <a:r>
            <a:rPr lang="en-US"/>
            <a:t>Get feedback from students on their payment delays</a:t>
          </a:r>
        </a:p>
      </dgm:t>
    </dgm:pt>
    <dgm:pt modelId="{2620EA09-2170-4360-939B-DF61834097F4}" type="parTrans" cxnId="{205B1071-FA8E-43E3-8D9A-832A78C38E57}">
      <dgm:prSet/>
      <dgm:spPr/>
      <dgm:t>
        <a:bodyPr/>
        <a:lstStyle/>
        <a:p>
          <a:endParaRPr lang="en-US"/>
        </a:p>
      </dgm:t>
    </dgm:pt>
    <dgm:pt modelId="{155940DF-515A-4B76-A03C-FD0FE2CBD381}" type="sibTrans" cxnId="{205B1071-FA8E-43E3-8D9A-832A78C38E57}">
      <dgm:prSet/>
      <dgm:spPr/>
      <dgm:t>
        <a:bodyPr/>
        <a:lstStyle/>
        <a:p>
          <a:endParaRPr lang="en-US"/>
        </a:p>
      </dgm:t>
    </dgm:pt>
    <dgm:pt modelId="{33B6E6F6-56CB-4C81-85A3-375F2607F484}">
      <dgm:prSet/>
      <dgm:spPr/>
      <dgm:t>
        <a:bodyPr/>
        <a:lstStyle/>
        <a:p>
          <a:r>
            <a:rPr lang="en-US"/>
            <a:t>Provide feedback to the NCACVA community about problems you find</a:t>
          </a:r>
        </a:p>
      </dgm:t>
    </dgm:pt>
    <dgm:pt modelId="{20EC3992-142E-423C-81F7-C310B58E10CE}" type="parTrans" cxnId="{69122840-7832-4DB2-B928-23756B8D6B6C}">
      <dgm:prSet/>
      <dgm:spPr/>
      <dgm:t>
        <a:bodyPr/>
        <a:lstStyle/>
        <a:p>
          <a:endParaRPr lang="en-US"/>
        </a:p>
      </dgm:t>
    </dgm:pt>
    <dgm:pt modelId="{94530538-C5E0-423E-899F-34C817E2112E}" type="sibTrans" cxnId="{69122840-7832-4DB2-B928-23756B8D6B6C}">
      <dgm:prSet/>
      <dgm:spPr/>
      <dgm:t>
        <a:bodyPr/>
        <a:lstStyle/>
        <a:p>
          <a:endParaRPr lang="en-US"/>
        </a:p>
      </dgm:t>
    </dgm:pt>
    <dgm:pt modelId="{6364C19A-332F-47A4-964B-2566B352A2FC}">
      <dgm:prSet/>
      <dgm:spPr/>
      <dgm:t>
        <a:bodyPr/>
        <a:lstStyle/>
        <a:p>
          <a:r>
            <a:rPr lang="en-US"/>
            <a:t>Provide feedback on Office Hours or to the Training School</a:t>
          </a:r>
        </a:p>
      </dgm:t>
    </dgm:pt>
    <dgm:pt modelId="{A8844BE8-3331-4FEF-8B14-D0E14CEE659A}" type="parTrans" cxnId="{6BB3D5D0-8DD1-453A-A0E9-3564B9983F59}">
      <dgm:prSet/>
      <dgm:spPr/>
      <dgm:t>
        <a:bodyPr/>
        <a:lstStyle/>
        <a:p>
          <a:endParaRPr lang="en-US"/>
        </a:p>
      </dgm:t>
    </dgm:pt>
    <dgm:pt modelId="{0DE3C5C9-2935-496E-8AD3-C8EC91C4201B}" type="sibTrans" cxnId="{6BB3D5D0-8DD1-453A-A0E9-3564B9983F59}">
      <dgm:prSet/>
      <dgm:spPr/>
      <dgm:t>
        <a:bodyPr/>
        <a:lstStyle/>
        <a:p>
          <a:endParaRPr lang="en-US"/>
        </a:p>
      </dgm:t>
    </dgm:pt>
    <dgm:pt modelId="{4F357322-12FD-4A4E-9EFC-7073125C60D7}" type="pres">
      <dgm:prSet presAssocID="{88BF7D83-38B1-46FC-AFF4-C8E03147B48B}" presName="root" presStyleCnt="0">
        <dgm:presLayoutVars>
          <dgm:dir/>
          <dgm:resizeHandles val="exact"/>
        </dgm:presLayoutVars>
      </dgm:prSet>
      <dgm:spPr/>
    </dgm:pt>
    <dgm:pt modelId="{354A6878-C27C-4647-AA8F-CDCB9FF9E30A}" type="pres">
      <dgm:prSet presAssocID="{FF2F1220-3B5B-4E5A-A2BC-541E1172CB99}" presName="compNode" presStyleCnt="0"/>
      <dgm:spPr/>
    </dgm:pt>
    <dgm:pt modelId="{4CD365F1-1F57-416A-897B-FD92271C56C1}" type="pres">
      <dgm:prSet presAssocID="{FF2F1220-3B5B-4E5A-A2BC-541E1172CB99}" presName="iconRect" presStyleLbl="node1" presStyleIdx="0" presStyleCnt="3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Money"/>
        </a:ext>
      </dgm:extLst>
    </dgm:pt>
    <dgm:pt modelId="{C3253A19-3EC7-4E2F-9C04-8D191380BE85}" type="pres">
      <dgm:prSet presAssocID="{FF2F1220-3B5B-4E5A-A2BC-541E1172CB99}" presName="spaceRect" presStyleCnt="0"/>
      <dgm:spPr/>
    </dgm:pt>
    <dgm:pt modelId="{CB353A6D-DC47-48EA-BAC1-A448DC5766E8}" type="pres">
      <dgm:prSet presAssocID="{FF2F1220-3B5B-4E5A-A2BC-541E1172CB99}" presName="textRect" presStyleLbl="revTx" presStyleIdx="0" presStyleCnt="3">
        <dgm:presLayoutVars>
          <dgm:chMax val="1"/>
          <dgm:chPref val="1"/>
        </dgm:presLayoutVars>
      </dgm:prSet>
      <dgm:spPr/>
    </dgm:pt>
    <dgm:pt modelId="{05602FF0-ABAF-43C1-BCD1-589E1E275E46}" type="pres">
      <dgm:prSet presAssocID="{155940DF-515A-4B76-A03C-FD0FE2CBD381}" presName="sibTrans" presStyleCnt="0"/>
      <dgm:spPr/>
    </dgm:pt>
    <dgm:pt modelId="{45F951BE-3F32-49DD-9FBE-A4C1BAFA91F0}" type="pres">
      <dgm:prSet presAssocID="{33B6E6F6-56CB-4C81-85A3-375F2607F484}" presName="compNode" presStyleCnt="0"/>
      <dgm:spPr/>
    </dgm:pt>
    <dgm:pt modelId="{B0891441-DA89-487F-8D28-C01A34C33C77}" type="pres">
      <dgm:prSet presAssocID="{33B6E6F6-56CB-4C81-85A3-375F2607F484}" presName="iconRect" presStyleLbl="node1" presStyleIdx="1" presStyleCnt="3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hat"/>
        </a:ext>
      </dgm:extLst>
    </dgm:pt>
    <dgm:pt modelId="{B2DCCB9A-242E-4444-BE98-EB1463111003}" type="pres">
      <dgm:prSet presAssocID="{33B6E6F6-56CB-4C81-85A3-375F2607F484}" presName="spaceRect" presStyleCnt="0"/>
      <dgm:spPr/>
    </dgm:pt>
    <dgm:pt modelId="{512A8485-13C3-4A05-BAFA-79CE1AF8A688}" type="pres">
      <dgm:prSet presAssocID="{33B6E6F6-56CB-4C81-85A3-375F2607F484}" presName="textRect" presStyleLbl="revTx" presStyleIdx="1" presStyleCnt="3">
        <dgm:presLayoutVars>
          <dgm:chMax val="1"/>
          <dgm:chPref val="1"/>
        </dgm:presLayoutVars>
      </dgm:prSet>
      <dgm:spPr/>
    </dgm:pt>
    <dgm:pt modelId="{6C5C7EAF-4D21-4B14-9976-F0BDBF47FDE9}" type="pres">
      <dgm:prSet presAssocID="{94530538-C5E0-423E-899F-34C817E2112E}" presName="sibTrans" presStyleCnt="0"/>
      <dgm:spPr/>
    </dgm:pt>
    <dgm:pt modelId="{DA965B84-5A6C-43AB-A42D-070E3F9D4140}" type="pres">
      <dgm:prSet presAssocID="{6364C19A-332F-47A4-964B-2566B352A2FC}" presName="compNode" presStyleCnt="0"/>
      <dgm:spPr/>
    </dgm:pt>
    <dgm:pt modelId="{68020145-0352-4399-8814-2E0DA1F76142}" type="pres">
      <dgm:prSet presAssocID="{6364C19A-332F-47A4-964B-2566B352A2FC}" presName="iconRect" presStyleLbl="node1" presStyleIdx="2" presStyleCnt="3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Teacher"/>
        </a:ext>
      </dgm:extLst>
    </dgm:pt>
    <dgm:pt modelId="{21860B7B-EA75-40EE-A13B-2892FEDF2133}" type="pres">
      <dgm:prSet presAssocID="{6364C19A-332F-47A4-964B-2566B352A2FC}" presName="spaceRect" presStyleCnt="0"/>
      <dgm:spPr/>
    </dgm:pt>
    <dgm:pt modelId="{119E9C0C-3698-4681-B49C-00F4AC50711B}" type="pres">
      <dgm:prSet presAssocID="{6364C19A-332F-47A4-964B-2566B352A2FC}" presName="textRect" presStyleLbl="revTx" presStyleIdx="2" presStyleCnt="3">
        <dgm:presLayoutVars>
          <dgm:chMax val="1"/>
          <dgm:chPref val="1"/>
        </dgm:presLayoutVars>
      </dgm:prSet>
      <dgm:spPr/>
    </dgm:pt>
  </dgm:ptLst>
  <dgm:cxnLst>
    <dgm:cxn modelId="{8A848708-E795-4190-9915-A8928E0B3C51}" type="presOf" srcId="{6364C19A-332F-47A4-964B-2566B352A2FC}" destId="{119E9C0C-3698-4681-B49C-00F4AC50711B}" srcOrd="0" destOrd="0" presId="urn:microsoft.com/office/officeart/2018/2/layout/IconLabelList"/>
    <dgm:cxn modelId="{F4B3A12F-FDB2-4FF1-8837-380A0CBD003C}" type="presOf" srcId="{88BF7D83-38B1-46FC-AFF4-C8E03147B48B}" destId="{4F357322-12FD-4A4E-9EFC-7073125C60D7}" srcOrd="0" destOrd="0" presId="urn:microsoft.com/office/officeart/2018/2/layout/IconLabelList"/>
    <dgm:cxn modelId="{69122840-7832-4DB2-B928-23756B8D6B6C}" srcId="{88BF7D83-38B1-46FC-AFF4-C8E03147B48B}" destId="{33B6E6F6-56CB-4C81-85A3-375F2607F484}" srcOrd="1" destOrd="0" parTransId="{20EC3992-142E-423C-81F7-C310B58E10CE}" sibTransId="{94530538-C5E0-423E-899F-34C817E2112E}"/>
    <dgm:cxn modelId="{205B1071-FA8E-43E3-8D9A-832A78C38E57}" srcId="{88BF7D83-38B1-46FC-AFF4-C8E03147B48B}" destId="{FF2F1220-3B5B-4E5A-A2BC-541E1172CB99}" srcOrd="0" destOrd="0" parTransId="{2620EA09-2170-4360-939B-DF61834097F4}" sibTransId="{155940DF-515A-4B76-A03C-FD0FE2CBD381}"/>
    <dgm:cxn modelId="{ACFD07C8-BA65-4256-AA81-3EDFC2A95324}" type="presOf" srcId="{FF2F1220-3B5B-4E5A-A2BC-541E1172CB99}" destId="{CB353A6D-DC47-48EA-BAC1-A448DC5766E8}" srcOrd="0" destOrd="0" presId="urn:microsoft.com/office/officeart/2018/2/layout/IconLabelList"/>
    <dgm:cxn modelId="{6BB3D5D0-8DD1-453A-A0E9-3564B9983F59}" srcId="{88BF7D83-38B1-46FC-AFF4-C8E03147B48B}" destId="{6364C19A-332F-47A4-964B-2566B352A2FC}" srcOrd="2" destOrd="0" parTransId="{A8844BE8-3331-4FEF-8B14-D0E14CEE659A}" sibTransId="{0DE3C5C9-2935-496E-8AD3-C8EC91C4201B}"/>
    <dgm:cxn modelId="{CC7C40FF-C247-4AFD-978B-7F3E732DDDEA}" type="presOf" srcId="{33B6E6F6-56CB-4C81-85A3-375F2607F484}" destId="{512A8485-13C3-4A05-BAFA-79CE1AF8A688}" srcOrd="0" destOrd="0" presId="urn:microsoft.com/office/officeart/2018/2/layout/IconLabelList"/>
    <dgm:cxn modelId="{3B30883A-DC12-4D78-B9F0-12AAFB6CEB4A}" type="presParOf" srcId="{4F357322-12FD-4A4E-9EFC-7073125C60D7}" destId="{354A6878-C27C-4647-AA8F-CDCB9FF9E30A}" srcOrd="0" destOrd="0" presId="urn:microsoft.com/office/officeart/2018/2/layout/IconLabelList"/>
    <dgm:cxn modelId="{7926F149-CBC1-4AF8-B27B-B837DE2E82C8}" type="presParOf" srcId="{354A6878-C27C-4647-AA8F-CDCB9FF9E30A}" destId="{4CD365F1-1F57-416A-897B-FD92271C56C1}" srcOrd="0" destOrd="0" presId="urn:microsoft.com/office/officeart/2018/2/layout/IconLabelList"/>
    <dgm:cxn modelId="{320FE6DC-D00E-476B-A5C8-29832A1F7ABB}" type="presParOf" srcId="{354A6878-C27C-4647-AA8F-CDCB9FF9E30A}" destId="{C3253A19-3EC7-4E2F-9C04-8D191380BE85}" srcOrd="1" destOrd="0" presId="urn:microsoft.com/office/officeart/2018/2/layout/IconLabelList"/>
    <dgm:cxn modelId="{814E2FE5-410F-4C92-8D68-D21C5CB6B478}" type="presParOf" srcId="{354A6878-C27C-4647-AA8F-CDCB9FF9E30A}" destId="{CB353A6D-DC47-48EA-BAC1-A448DC5766E8}" srcOrd="2" destOrd="0" presId="urn:microsoft.com/office/officeart/2018/2/layout/IconLabelList"/>
    <dgm:cxn modelId="{B4AB76D8-C42A-4F1B-AD49-EBD1B1EE129F}" type="presParOf" srcId="{4F357322-12FD-4A4E-9EFC-7073125C60D7}" destId="{05602FF0-ABAF-43C1-BCD1-589E1E275E46}" srcOrd="1" destOrd="0" presId="urn:microsoft.com/office/officeart/2018/2/layout/IconLabelList"/>
    <dgm:cxn modelId="{0992EBF3-8DF9-45E3-AEF1-F98EAE3EB18F}" type="presParOf" srcId="{4F357322-12FD-4A4E-9EFC-7073125C60D7}" destId="{45F951BE-3F32-49DD-9FBE-A4C1BAFA91F0}" srcOrd="2" destOrd="0" presId="urn:microsoft.com/office/officeart/2018/2/layout/IconLabelList"/>
    <dgm:cxn modelId="{2D33EC6E-09D0-4118-A45F-08C826378C8C}" type="presParOf" srcId="{45F951BE-3F32-49DD-9FBE-A4C1BAFA91F0}" destId="{B0891441-DA89-487F-8D28-C01A34C33C77}" srcOrd="0" destOrd="0" presId="urn:microsoft.com/office/officeart/2018/2/layout/IconLabelList"/>
    <dgm:cxn modelId="{524E66BB-8D04-4564-9781-91C6C20C7FDC}" type="presParOf" srcId="{45F951BE-3F32-49DD-9FBE-A4C1BAFA91F0}" destId="{B2DCCB9A-242E-4444-BE98-EB1463111003}" srcOrd="1" destOrd="0" presId="urn:microsoft.com/office/officeart/2018/2/layout/IconLabelList"/>
    <dgm:cxn modelId="{75ED6A9A-0C40-4B52-BF27-69909CA4449D}" type="presParOf" srcId="{45F951BE-3F32-49DD-9FBE-A4C1BAFA91F0}" destId="{512A8485-13C3-4A05-BAFA-79CE1AF8A688}" srcOrd="2" destOrd="0" presId="urn:microsoft.com/office/officeart/2018/2/layout/IconLabelList"/>
    <dgm:cxn modelId="{9FF3D717-033E-4F86-A54F-CD86598D1BFD}" type="presParOf" srcId="{4F357322-12FD-4A4E-9EFC-7073125C60D7}" destId="{6C5C7EAF-4D21-4B14-9976-F0BDBF47FDE9}" srcOrd="3" destOrd="0" presId="urn:microsoft.com/office/officeart/2018/2/layout/IconLabelList"/>
    <dgm:cxn modelId="{D8018388-21F6-40AC-BD35-B883D0727472}" type="presParOf" srcId="{4F357322-12FD-4A4E-9EFC-7073125C60D7}" destId="{DA965B84-5A6C-43AB-A42D-070E3F9D4140}" srcOrd="4" destOrd="0" presId="urn:microsoft.com/office/officeart/2018/2/layout/IconLabelList"/>
    <dgm:cxn modelId="{B72EEE7E-24F4-426D-8327-4E7F73913AF4}" type="presParOf" srcId="{DA965B84-5A6C-43AB-A42D-070E3F9D4140}" destId="{68020145-0352-4399-8814-2E0DA1F76142}" srcOrd="0" destOrd="0" presId="urn:microsoft.com/office/officeart/2018/2/layout/IconLabelList"/>
    <dgm:cxn modelId="{DDAA5493-7917-41C9-96E5-6294E91AF63D}" type="presParOf" srcId="{DA965B84-5A6C-43AB-A42D-070E3F9D4140}" destId="{21860B7B-EA75-40EE-A13B-2892FEDF2133}" srcOrd="1" destOrd="0" presId="urn:microsoft.com/office/officeart/2018/2/layout/IconLabelList"/>
    <dgm:cxn modelId="{AE35C37A-5DE2-4CC4-9ADE-755781894240}" type="presParOf" srcId="{DA965B84-5A6C-43AB-A42D-070E3F9D4140}" destId="{119E9C0C-3698-4681-B49C-00F4AC50711B}" srcOrd="2" destOrd="0" presId="urn:microsoft.com/office/officeart/2018/2/layout/IconLabel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2F0258C7-1524-48F8-8914-0681611D8B3F}" type="doc">
      <dgm:prSet loTypeId="urn:microsoft.com/office/officeart/2018/2/layout/IconVerticalSolidList" loCatId="icon" qsTypeId="urn:microsoft.com/office/officeart/2005/8/quickstyle/simple1" qsCatId="simple" csTypeId="urn:microsoft.com/office/officeart/2018/5/colors/Iconchunking_neutralbg_colorful1" csCatId="colorful" phldr="1"/>
      <dgm:spPr/>
      <dgm:t>
        <a:bodyPr/>
        <a:lstStyle/>
        <a:p>
          <a:endParaRPr lang="en-US"/>
        </a:p>
      </dgm:t>
    </dgm:pt>
    <dgm:pt modelId="{F900D415-29F4-4F39-96E3-B12A2BB1D8DB}">
      <dgm:prSet/>
      <dgm:spPr/>
      <dgm:t>
        <a:bodyPr/>
        <a:lstStyle/>
        <a:p>
          <a:r>
            <a:rPr lang="en-US"/>
            <a:t>SCO Handbook</a:t>
          </a:r>
        </a:p>
      </dgm:t>
    </dgm:pt>
    <dgm:pt modelId="{CB58D370-6073-48F2-A515-0973146FCF34}" type="parTrans" cxnId="{2B91E52C-E2F4-46FD-94AB-E78E93CF8B27}">
      <dgm:prSet/>
      <dgm:spPr/>
      <dgm:t>
        <a:bodyPr/>
        <a:lstStyle/>
        <a:p>
          <a:endParaRPr lang="en-US"/>
        </a:p>
      </dgm:t>
    </dgm:pt>
    <dgm:pt modelId="{1A51F3B4-A186-492B-B9F3-BFBE48415784}" type="sibTrans" cxnId="{2B91E52C-E2F4-46FD-94AB-E78E93CF8B27}">
      <dgm:prSet/>
      <dgm:spPr/>
      <dgm:t>
        <a:bodyPr/>
        <a:lstStyle/>
        <a:p>
          <a:endParaRPr lang="en-US"/>
        </a:p>
      </dgm:t>
    </dgm:pt>
    <dgm:pt modelId="{FAB8F2A5-A11B-4A6C-B73A-5733AB1E721E}">
      <dgm:prSet/>
      <dgm:spPr/>
      <dgm:t>
        <a:bodyPr/>
        <a:lstStyle/>
        <a:p>
          <a:r>
            <a:rPr lang="en-US"/>
            <a:t>Read consistently</a:t>
          </a:r>
        </a:p>
      </dgm:t>
    </dgm:pt>
    <dgm:pt modelId="{EC962C24-2BC9-410A-B39B-E95B4746BE2C}" type="parTrans" cxnId="{605594D0-7CB0-436B-B559-E3CB35E12511}">
      <dgm:prSet/>
      <dgm:spPr/>
      <dgm:t>
        <a:bodyPr/>
        <a:lstStyle/>
        <a:p>
          <a:endParaRPr lang="en-US"/>
        </a:p>
      </dgm:t>
    </dgm:pt>
    <dgm:pt modelId="{4C89724A-94D9-42A1-83C8-6F5E93EE437A}" type="sibTrans" cxnId="{605594D0-7CB0-436B-B559-E3CB35E12511}">
      <dgm:prSet/>
      <dgm:spPr/>
      <dgm:t>
        <a:bodyPr/>
        <a:lstStyle/>
        <a:p>
          <a:endParaRPr lang="en-US"/>
        </a:p>
      </dgm:t>
    </dgm:pt>
    <dgm:pt modelId="{B39C73A0-69BD-4081-9099-D1E2E9350AAC}">
      <dgm:prSet/>
      <dgm:spPr/>
      <dgm:t>
        <a:bodyPr/>
        <a:lstStyle/>
        <a:p>
          <a:r>
            <a:rPr lang="en-US"/>
            <a:t>Review changes and dates of changes</a:t>
          </a:r>
        </a:p>
      </dgm:t>
    </dgm:pt>
    <dgm:pt modelId="{0F262C79-10E0-4BC0-963C-D2B647CA7CB3}" type="parTrans" cxnId="{E365FD43-0A6C-416C-A6DA-FEA98B31E2E5}">
      <dgm:prSet/>
      <dgm:spPr/>
      <dgm:t>
        <a:bodyPr/>
        <a:lstStyle/>
        <a:p>
          <a:endParaRPr lang="en-US"/>
        </a:p>
      </dgm:t>
    </dgm:pt>
    <dgm:pt modelId="{AA02E3E7-6249-4553-961A-7F570776086B}" type="sibTrans" cxnId="{E365FD43-0A6C-416C-A6DA-FEA98B31E2E5}">
      <dgm:prSet/>
      <dgm:spPr/>
      <dgm:t>
        <a:bodyPr/>
        <a:lstStyle/>
        <a:p>
          <a:endParaRPr lang="en-US"/>
        </a:p>
      </dgm:t>
    </dgm:pt>
    <dgm:pt modelId="{50C704F7-1574-44B6-AB0B-9E9269402301}">
      <dgm:prSet/>
      <dgm:spPr/>
      <dgm:t>
        <a:bodyPr/>
        <a:lstStyle/>
        <a:p>
          <a:r>
            <a:rPr lang="en-US"/>
            <a:t>SAA</a:t>
          </a:r>
        </a:p>
      </dgm:t>
    </dgm:pt>
    <dgm:pt modelId="{E4A84196-5CA7-4277-87F0-3AF98B8AAA7A}" type="parTrans" cxnId="{9F8B643B-4710-4F78-B183-A081CB0441A7}">
      <dgm:prSet/>
      <dgm:spPr/>
      <dgm:t>
        <a:bodyPr/>
        <a:lstStyle/>
        <a:p>
          <a:endParaRPr lang="en-US"/>
        </a:p>
      </dgm:t>
    </dgm:pt>
    <dgm:pt modelId="{132B1839-ACB7-404D-A1BC-79E668034938}" type="sibTrans" cxnId="{9F8B643B-4710-4F78-B183-A081CB0441A7}">
      <dgm:prSet/>
      <dgm:spPr/>
      <dgm:t>
        <a:bodyPr/>
        <a:lstStyle/>
        <a:p>
          <a:endParaRPr lang="en-US"/>
        </a:p>
      </dgm:t>
    </dgm:pt>
    <dgm:pt modelId="{26D4C094-8293-4B98-BAAD-C7CAE0EFD24D}">
      <dgm:prSet/>
      <dgm:spPr/>
      <dgm:t>
        <a:bodyPr/>
        <a:lstStyle/>
        <a:p>
          <a:r>
            <a:rPr lang="en-US"/>
            <a:t>Uniform catalog approval</a:t>
          </a:r>
        </a:p>
      </dgm:t>
    </dgm:pt>
    <dgm:pt modelId="{B1546B02-4318-4BE8-B900-86B04883C6C8}" type="parTrans" cxnId="{4C141449-BAE4-4206-B7B3-D5F6D71A82B6}">
      <dgm:prSet/>
      <dgm:spPr/>
      <dgm:t>
        <a:bodyPr/>
        <a:lstStyle/>
        <a:p>
          <a:endParaRPr lang="en-US"/>
        </a:p>
      </dgm:t>
    </dgm:pt>
    <dgm:pt modelId="{02ACF00E-2FB3-44E0-9187-456264A8070F}" type="sibTrans" cxnId="{4C141449-BAE4-4206-B7B3-D5F6D71A82B6}">
      <dgm:prSet/>
      <dgm:spPr/>
      <dgm:t>
        <a:bodyPr/>
        <a:lstStyle/>
        <a:p>
          <a:endParaRPr lang="en-US"/>
        </a:p>
      </dgm:t>
    </dgm:pt>
    <dgm:pt modelId="{F20E3368-1344-46AD-83D1-DD0B3EB5101E}" type="pres">
      <dgm:prSet presAssocID="{2F0258C7-1524-48F8-8914-0681611D8B3F}" presName="root" presStyleCnt="0">
        <dgm:presLayoutVars>
          <dgm:dir/>
          <dgm:resizeHandles val="exact"/>
        </dgm:presLayoutVars>
      </dgm:prSet>
      <dgm:spPr/>
    </dgm:pt>
    <dgm:pt modelId="{9E45E30A-B3AB-4A17-A838-9DEF71B3C6C5}" type="pres">
      <dgm:prSet presAssocID="{F900D415-29F4-4F39-96E3-B12A2BB1D8DB}" presName="compNode" presStyleCnt="0"/>
      <dgm:spPr/>
    </dgm:pt>
    <dgm:pt modelId="{CCC5E550-DB8A-4A04-B8E7-EB668C52B0A6}" type="pres">
      <dgm:prSet presAssocID="{F900D415-29F4-4F39-96E3-B12A2BB1D8DB}" presName="bgRect" presStyleLbl="bgShp" presStyleIdx="0" presStyleCnt="2"/>
      <dgm:spPr/>
    </dgm:pt>
    <dgm:pt modelId="{15DBAD47-08E8-4FEA-863F-95B53311AEC5}" type="pres">
      <dgm:prSet presAssocID="{F900D415-29F4-4F39-96E3-B12A2BB1D8DB}" presName="iconRect" presStyleLbl="node1" presStyleIdx="0" presStyleCnt="2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heckmark"/>
        </a:ext>
      </dgm:extLst>
    </dgm:pt>
    <dgm:pt modelId="{F89A6B42-39B5-440D-8A7D-A7E2B9B10F38}" type="pres">
      <dgm:prSet presAssocID="{F900D415-29F4-4F39-96E3-B12A2BB1D8DB}" presName="spaceRect" presStyleCnt="0"/>
      <dgm:spPr/>
    </dgm:pt>
    <dgm:pt modelId="{14475BB5-E3FB-409D-A5AC-BA497CB5B926}" type="pres">
      <dgm:prSet presAssocID="{F900D415-29F4-4F39-96E3-B12A2BB1D8DB}" presName="parTx" presStyleLbl="revTx" presStyleIdx="0" presStyleCnt="4">
        <dgm:presLayoutVars>
          <dgm:chMax val="0"/>
          <dgm:chPref val="0"/>
        </dgm:presLayoutVars>
      </dgm:prSet>
      <dgm:spPr/>
    </dgm:pt>
    <dgm:pt modelId="{354E04D6-96E6-491A-8D74-9097102BB245}" type="pres">
      <dgm:prSet presAssocID="{F900D415-29F4-4F39-96E3-B12A2BB1D8DB}" presName="desTx" presStyleLbl="revTx" presStyleIdx="1" presStyleCnt="4">
        <dgm:presLayoutVars/>
      </dgm:prSet>
      <dgm:spPr/>
    </dgm:pt>
    <dgm:pt modelId="{968CBFCC-6671-480E-A8CE-1761481AFFB6}" type="pres">
      <dgm:prSet presAssocID="{1A51F3B4-A186-492B-B9F3-BFBE48415784}" presName="sibTrans" presStyleCnt="0"/>
      <dgm:spPr/>
    </dgm:pt>
    <dgm:pt modelId="{3DD46230-4747-47C7-9AEF-84D1E40D2EBD}" type="pres">
      <dgm:prSet presAssocID="{50C704F7-1574-44B6-AB0B-9E9269402301}" presName="compNode" presStyleCnt="0"/>
      <dgm:spPr/>
    </dgm:pt>
    <dgm:pt modelId="{B24FE18E-1DB5-47F6-9BC5-885F297857C8}" type="pres">
      <dgm:prSet presAssocID="{50C704F7-1574-44B6-AB0B-9E9269402301}" presName="bgRect" presStyleLbl="bgShp" presStyleIdx="1" presStyleCnt="2"/>
      <dgm:spPr/>
    </dgm:pt>
    <dgm:pt modelId="{4E3844EC-5894-4808-A510-566BEFE8FF8E}" type="pres">
      <dgm:prSet presAssocID="{50C704F7-1574-44B6-AB0B-9E9269402301}" presName="iconRect" presStyleLbl="node1" presStyleIdx="1" presStyleCnt="2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heck List"/>
        </a:ext>
      </dgm:extLst>
    </dgm:pt>
    <dgm:pt modelId="{148BF959-C382-4EA1-ADD3-F2B480A99F73}" type="pres">
      <dgm:prSet presAssocID="{50C704F7-1574-44B6-AB0B-9E9269402301}" presName="spaceRect" presStyleCnt="0"/>
      <dgm:spPr/>
    </dgm:pt>
    <dgm:pt modelId="{074E496C-18D2-4477-90C8-9E9124906861}" type="pres">
      <dgm:prSet presAssocID="{50C704F7-1574-44B6-AB0B-9E9269402301}" presName="parTx" presStyleLbl="revTx" presStyleIdx="2" presStyleCnt="4">
        <dgm:presLayoutVars>
          <dgm:chMax val="0"/>
          <dgm:chPref val="0"/>
        </dgm:presLayoutVars>
      </dgm:prSet>
      <dgm:spPr/>
    </dgm:pt>
    <dgm:pt modelId="{84BFD230-87D7-48F8-BF5C-73A0001E683F}" type="pres">
      <dgm:prSet presAssocID="{50C704F7-1574-44B6-AB0B-9E9269402301}" presName="desTx" presStyleLbl="revTx" presStyleIdx="3" presStyleCnt="4">
        <dgm:presLayoutVars/>
      </dgm:prSet>
      <dgm:spPr/>
    </dgm:pt>
  </dgm:ptLst>
  <dgm:cxnLst>
    <dgm:cxn modelId="{DA151407-F3BD-4227-B81C-68880E137506}" type="presOf" srcId="{26D4C094-8293-4B98-BAAD-C7CAE0EFD24D}" destId="{84BFD230-87D7-48F8-BF5C-73A0001E683F}" srcOrd="0" destOrd="0" presId="urn:microsoft.com/office/officeart/2018/2/layout/IconVerticalSolidList"/>
    <dgm:cxn modelId="{2B91E52C-E2F4-46FD-94AB-E78E93CF8B27}" srcId="{2F0258C7-1524-48F8-8914-0681611D8B3F}" destId="{F900D415-29F4-4F39-96E3-B12A2BB1D8DB}" srcOrd="0" destOrd="0" parTransId="{CB58D370-6073-48F2-A515-0973146FCF34}" sibTransId="{1A51F3B4-A186-492B-B9F3-BFBE48415784}"/>
    <dgm:cxn modelId="{9F8B643B-4710-4F78-B183-A081CB0441A7}" srcId="{2F0258C7-1524-48F8-8914-0681611D8B3F}" destId="{50C704F7-1574-44B6-AB0B-9E9269402301}" srcOrd="1" destOrd="0" parTransId="{E4A84196-5CA7-4277-87F0-3AF98B8AAA7A}" sibTransId="{132B1839-ACB7-404D-A1BC-79E668034938}"/>
    <dgm:cxn modelId="{E365FD43-0A6C-416C-A6DA-FEA98B31E2E5}" srcId="{F900D415-29F4-4F39-96E3-B12A2BB1D8DB}" destId="{B39C73A0-69BD-4081-9099-D1E2E9350AAC}" srcOrd="1" destOrd="0" parTransId="{0F262C79-10E0-4BC0-963C-D2B647CA7CB3}" sibTransId="{AA02E3E7-6249-4553-961A-7F570776086B}"/>
    <dgm:cxn modelId="{4C141449-BAE4-4206-B7B3-D5F6D71A82B6}" srcId="{50C704F7-1574-44B6-AB0B-9E9269402301}" destId="{26D4C094-8293-4B98-BAAD-C7CAE0EFD24D}" srcOrd="0" destOrd="0" parTransId="{B1546B02-4318-4BE8-B900-86B04883C6C8}" sibTransId="{02ACF00E-2FB3-44E0-9187-456264A8070F}"/>
    <dgm:cxn modelId="{2224004D-077B-453A-A5AA-72DBEC7AF984}" type="presOf" srcId="{2F0258C7-1524-48F8-8914-0681611D8B3F}" destId="{F20E3368-1344-46AD-83D1-DD0B3EB5101E}" srcOrd="0" destOrd="0" presId="urn:microsoft.com/office/officeart/2018/2/layout/IconVerticalSolidList"/>
    <dgm:cxn modelId="{39D7927D-A9AA-4AD1-9D12-D74F972A8092}" type="presOf" srcId="{F900D415-29F4-4F39-96E3-B12A2BB1D8DB}" destId="{14475BB5-E3FB-409D-A5AC-BA497CB5B926}" srcOrd="0" destOrd="0" presId="urn:microsoft.com/office/officeart/2018/2/layout/IconVerticalSolidList"/>
    <dgm:cxn modelId="{5336EB8C-EE2C-4EE8-90BE-5B889EC778B3}" type="presOf" srcId="{FAB8F2A5-A11B-4A6C-B73A-5733AB1E721E}" destId="{354E04D6-96E6-491A-8D74-9097102BB245}" srcOrd="0" destOrd="0" presId="urn:microsoft.com/office/officeart/2018/2/layout/IconVerticalSolidList"/>
    <dgm:cxn modelId="{20BEDDC8-5ACE-48B8-8659-A5869958A5C6}" type="presOf" srcId="{50C704F7-1574-44B6-AB0B-9E9269402301}" destId="{074E496C-18D2-4477-90C8-9E9124906861}" srcOrd="0" destOrd="0" presId="urn:microsoft.com/office/officeart/2018/2/layout/IconVerticalSolidList"/>
    <dgm:cxn modelId="{DD7C5FCC-1B12-4ED1-A3B5-CB56D8A74944}" type="presOf" srcId="{B39C73A0-69BD-4081-9099-D1E2E9350AAC}" destId="{354E04D6-96E6-491A-8D74-9097102BB245}" srcOrd="0" destOrd="1" presId="urn:microsoft.com/office/officeart/2018/2/layout/IconVerticalSolidList"/>
    <dgm:cxn modelId="{605594D0-7CB0-436B-B559-E3CB35E12511}" srcId="{F900D415-29F4-4F39-96E3-B12A2BB1D8DB}" destId="{FAB8F2A5-A11B-4A6C-B73A-5733AB1E721E}" srcOrd="0" destOrd="0" parTransId="{EC962C24-2BC9-410A-B39B-E95B4746BE2C}" sibTransId="{4C89724A-94D9-42A1-83C8-6F5E93EE437A}"/>
    <dgm:cxn modelId="{ECEC4ED3-3D1A-46AF-87F5-F6B59A27A6EB}" type="presParOf" srcId="{F20E3368-1344-46AD-83D1-DD0B3EB5101E}" destId="{9E45E30A-B3AB-4A17-A838-9DEF71B3C6C5}" srcOrd="0" destOrd="0" presId="urn:microsoft.com/office/officeart/2018/2/layout/IconVerticalSolidList"/>
    <dgm:cxn modelId="{3860A40B-884D-49DB-A99E-5CD9FD48E2EC}" type="presParOf" srcId="{9E45E30A-B3AB-4A17-A838-9DEF71B3C6C5}" destId="{CCC5E550-DB8A-4A04-B8E7-EB668C52B0A6}" srcOrd="0" destOrd="0" presId="urn:microsoft.com/office/officeart/2018/2/layout/IconVerticalSolidList"/>
    <dgm:cxn modelId="{3FC0DF51-20ED-49B3-9001-508C88121973}" type="presParOf" srcId="{9E45E30A-B3AB-4A17-A838-9DEF71B3C6C5}" destId="{15DBAD47-08E8-4FEA-863F-95B53311AEC5}" srcOrd="1" destOrd="0" presId="urn:microsoft.com/office/officeart/2018/2/layout/IconVerticalSolidList"/>
    <dgm:cxn modelId="{7FA21689-E56F-49F8-BFC6-795BA123E423}" type="presParOf" srcId="{9E45E30A-B3AB-4A17-A838-9DEF71B3C6C5}" destId="{F89A6B42-39B5-440D-8A7D-A7E2B9B10F38}" srcOrd="2" destOrd="0" presId="urn:microsoft.com/office/officeart/2018/2/layout/IconVerticalSolidList"/>
    <dgm:cxn modelId="{31E17318-9974-47DA-BA39-EC67E3163C38}" type="presParOf" srcId="{9E45E30A-B3AB-4A17-A838-9DEF71B3C6C5}" destId="{14475BB5-E3FB-409D-A5AC-BA497CB5B926}" srcOrd="3" destOrd="0" presId="urn:microsoft.com/office/officeart/2018/2/layout/IconVerticalSolidList"/>
    <dgm:cxn modelId="{47DB431D-20D2-409E-9D60-8BB09CA655C1}" type="presParOf" srcId="{9E45E30A-B3AB-4A17-A838-9DEF71B3C6C5}" destId="{354E04D6-96E6-491A-8D74-9097102BB245}" srcOrd="4" destOrd="0" presId="urn:microsoft.com/office/officeart/2018/2/layout/IconVerticalSolidList"/>
    <dgm:cxn modelId="{D436219D-3AA0-4460-8B59-AB837F634E8E}" type="presParOf" srcId="{F20E3368-1344-46AD-83D1-DD0B3EB5101E}" destId="{968CBFCC-6671-480E-A8CE-1761481AFFB6}" srcOrd="1" destOrd="0" presId="urn:microsoft.com/office/officeart/2018/2/layout/IconVerticalSolidList"/>
    <dgm:cxn modelId="{6847B49C-87A5-4C6C-B854-7421EC2F3CB2}" type="presParOf" srcId="{F20E3368-1344-46AD-83D1-DD0B3EB5101E}" destId="{3DD46230-4747-47C7-9AEF-84D1E40D2EBD}" srcOrd="2" destOrd="0" presId="urn:microsoft.com/office/officeart/2018/2/layout/IconVerticalSolidList"/>
    <dgm:cxn modelId="{2BDB48E7-DA6B-4195-9FEB-9C0AB084CA11}" type="presParOf" srcId="{3DD46230-4747-47C7-9AEF-84D1E40D2EBD}" destId="{B24FE18E-1DB5-47F6-9BC5-885F297857C8}" srcOrd="0" destOrd="0" presId="urn:microsoft.com/office/officeart/2018/2/layout/IconVerticalSolidList"/>
    <dgm:cxn modelId="{B328C9D5-DB74-4CB2-ABCF-5B773F62B57C}" type="presParOf" srcId="{3DD46230-4747-47C7-9AEF-84D1E40D2EBD}" destId="{4E3844EC-5894-4808-A510-566BEFE8FF8E}" srcOrd="1" destOrd="0" presId="urn:microsoft.com/office/officeart/2018/2/layout/IconVerticalSolidList"/>
    <dgm:cxn modelId="{6B9D5CE9-F2D5-4159-9C3C-5B9AC0C8018A}" type="presParOf" srcId="{3DD46230-4747-47C7-9AEF-84D1E40D2EBD}" destId="{148BF959-C382-4EA1-ADD3-F2B480A99F73}" srcOrd="2" destOrd="0" presId="urn:microsoft.com/office/officeart/2018/2/layout/IconVerticalSolidList"/>
    <dgm:cxn modelId="{1EA4C5B4-903A-4743-917D-6A185BBA6FEA}" type="presParOf" srcId="{3DD46230-4747-47C7-9AEF-84D1E40D2EBD}" destId="{074E496C-18D2-4477-90C8-9E9124906861}" srcOrd="3" destOrd="0" presId="urn:microsoft.com/office/officeart/2018/2/layout/IconVerticalSolidList"/>
    <dgm:cxn modelId="{CAAD9475-2264-41C5-B801-FC699ADE8DDB}" type="presParOf" srcId="{3DD46230-4747-47C7-9AEF-84D1E40D2EBD}" destId="{84BFD230-87D7-48F8-BF5C-73A0001E683F}" srcOrd="4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AC869D95-1FDA-4E15-A31E-3CE13C56F8F9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DBDFAEEA-936F-4789-9AD7-7BB5C81F9885}">
      <dgm:prSet/>
      <dgm:spPr/>
      <dgm:t>
        <a:bodyPr/>
        <a:lstStyle/>
        <a:p>
          <a:r>
            <a:rPr lang="en-US"/>
            <a:t>Build relationships with departments</a:t>
          </a:r>
        </a:p>
      </dgm:t>
    </dgm:pt>
    <dgm:pt modelId="{6FE98A14-F34C-40B3-BA8D-0DCA9F182A37}" type="parTrans" cxnId="{0F1C3FB0-5669-47AC-9447-DB44B1942FCF}">
      <dgm:prSet/>
      <dgm:spPr/>
      <dgm:t>
        <a:bodyPr/>
        <a:lstStyle/>
        <a:p>
          <a:endParaRPr lang="en-US"/>
        </a:p>
      </dgm:t>
    </dgm:pt>
    <dgm:pt modelId="{3871633E-4ABF-471A-AC0E-842E1513A392}" type="sibTrans" cxnId="{0F1C3FB0-5669-47AC-9447-DB44B1942FCF}">
      <dgm:prSet/>
      <dgm:spPr/>
      <dgm:t>
        <a:bodyPr/>
        <a:lstStyle/>
        <a:p>
          <a:endParaRPr lang="en-US"/>
        </a:p>
      </dgm:t>
    </dgm:pt>
    <dgm:pt modelId="{7DA34282-7176-47C6-A148-8CA71952289F}">
      <dgm:prSet/>
      <dgm:spPr/>
      <dgm:t>
        <a:bodyPr/>
        <a:lstStyle/>
        <a:p>
          <a:r>
            <a:rPr lang="en-US"/>
            <a:t>Financial aid</a:t>
          </a:r>
        </a:p>
      </dgm:t>
    </dgm:pt>
    <dgm:pt modelId="{523AC440-D64B-49B6-9124-9599E2D6B8E3}" type="parTrans" cxnId="{3BB61DDF-F23A-4CC8-8A76-640EE805B8D3}">
      <dgm:prSet/>
      <dgm:spPr/>
      <dgm:t>
        <a:bodyPr/>
        <a:lstStyle/>
        <a:p>
          <a:endParaRPr lang="en-US"/>
        </a:p>
      </dgm:t>
    </dgm:pt>
    <dgm:pt modelId="{23584D91-6B77-4B34-AE92-2ACE027C6767}" type="sibTrans" cxnId="{3BB61DDF-F23A-4CC8-8A76-640EE805B8D3}">
      <dgm:prSet/>
      <dgm:spPr/>
      <dgm:t>
        <a:bodyPr/>
        <a:lstStyle/>
        <a:p>
          <a:endParaRPr lang="en-US"/>
        </a:p>
      </dgm:t>
    </dgm:pt>
    <dgm:pt modelId="{615E27EB-D083-4B85-AFF6-449DA4472C22}">
      <dgm:prSet/>
      <dgm:spPr/>
      <dgm:t>
        <a:bodyPr/>
        <a:lstStyle/>
        <a:p>
          <a:r>
            <a:rPr lang="en-US"/>
            <a:t>Registrar</a:t>
          </a:r>
        </a:p>
      </dgm:t>
    </dgm:pt>
    <dgm:pt modelId="{949ACE76-C2A0-4743-B008-A0467D625005}" type="parTrans" cxnId="{449DDF50-F278-4DE2-9709-19E80309FD0F}">
      <dgm:prSet/>
      <dgm:spPr/>
      <dgm:t>
        <a:bodyPr/>
        <a:lstStyle/>
        <a:p>
          <a:endParaRPr lang="en-US"/>
        </a:p>
      </dgm:t>
    </dgm:pt>
    <dgm:pt modelId="{FE24A457-23E9-406B-A55E-D7110EA66D6B}" type="sibTrans" cxnId="{449DDF50-F278-4DE2-9709-19E80309FD0F}">
      <dgm:prSet/>
      <dgm:spPr/>
      <dgm:t>
        <a:bodyPr/>
        <a:lstStyle/>
        <a:p>
          <a:endParaRPr lang="en-US"/>
        </a:p>
      </dgm:t>
    </dgm:pt>
    <dgm:pt modelId="{CE2AF5CE-462F-4AFF-974E-FF60BB492E53}">
      <dgm:prSet/>
      <dgm:spPr/>
      <dgm:t>
        <a:bodyPr/>
        <a:lstStyle/>
        <a:p>
          <a:r>
            <a:rPr lang="en-US"/>
            <a:t>Business Office</a:t>
          </a:r>
        </a:p>
      </dgm:t>
    </dgm:pt>
    <dgm:pt modelId="{F000CCEC-3043-4D47-8769-13552CA3E4F9}" type="parTrans" cxnId="{A73781BE-0D8F-4CF0-B0BD-2A54A2796F7B}">
      <dgm:prSet/>
      <dgm:spPr/>
      <dgm:t>
        <a:bodyPr/>
        <a:lstStyle/>
        <a:p>
          <a:endParaRPr lang="en-US"/>
        </a:p>
      </dgm:t>
    </dgm:pt>
    <dgm:pt modelId="{BEF69641-7553-43F8-A4CE-85DE90F96BBB}" type="sibTrans" cxnId="{A73781BE-0D8F-4CF0-B0BD-2A54A2796F7B}">
      <dgm:prSet/>
      <dgm:spPr/>
      <dgm:t>
        <a:bodyPr/>
        <a:lstStyle/>
        <a:p>
          <a:endParaRPr lang="en-US"/>
        </a:p>
      </dgm:t>
    </dgm:pt>
    <dgm:pt modelId="{FCCB27C1-9C61-4C65-872C-98A1165645D9}">
      <dgm:prSet/>
      <dgm:spPr/>
      <dgm:t>
        <a:bodyPr/>
        <a:lstStyle/>
        <a:p>
          <a:r>
            <a:rPr lang="en-US"/>
            <a:t>Marketing</a:t>
          </a:r>
        </a:p>
      </dgm:t>
    </dgm:pt>
    <dgm:pt modelId="{779130AA-F796-410A-A112-C0012F5B186F}" type="parTrans" cxnId="{994CD0E6-9304-49EA-8ABE-61A5F8A55944}">
      <dgm:prSet/>
      <dgm:spPr/>
      <dgm:t>
        <a:bodyPr/>
        <a:lstStyle/>
        <a:p>
          <a:endParaRPr lang="en-US"/>
        </a:p>
      </dgm:t>
    </dgm:pt>
    <dgm:pt modelId="{25EC6870-BE0A-4558-8126-7D91F89A55DC}" type="sibTrans" cxnId="{994CD0E6-9304-49EA-8ABE-61A5F8A55944}">
      <dgm:prSet/>
      <dgm:spPr/>
      <dgm:t>
        <a:bodyPr/>
        <a:lstStyle/>
        <a:p>
          <a:endParaRPr lang="en-US"/>
        </a:p>
      </dgm:t>
    </dgm:pt>
    <dgm:pt modelId="{6C3DC59A-A3CF-4C62-9D83-912C8A45C512}">
      <dgm:prSet/>
      <dgm:spPr/>
      <dgm:t>
        <a:bodyPr/>
        <a:lstStyle/>
        <a:p>
          <a:r>
            <a:rPr lang="en-US"/>
            <a:t>Build relationships with a community  </a:t>
          </a:r>
        </a:p>
      </dgm:t>
    </dgm:pt>
    <dgm:pt modelId="{E1C8E5FF-4953-4F89-9522-92D4BFEB6EA8}" type="parTrans" cxnId="{F5EBFBF0-D69B-4A8C-9E39-2C02621C4754}">
      <dgm:prSet/>
      <dgm:spPr/>
      <dgm:t>
        <a:bodyPr/>
        <a:lstStyle/>
        <a:p>
          <a:endParaRPr lang="en-US"/>
        </a:p>
      </dgm:t>
    </dgm:pt>
    <dgm:pt modelId="{66FD1D6B-3A88-4AE2-83F9-2F2633D764C0}" type="sibTrans" cxnId="{F5EBFBF0-D69B-4A8C-9E39-2C02621C4754}">
      <dgm:prSet/>
      <dgm:spPr/>
      <dgm:t>
        <a:bodyPr/>
        <a:lstStyle/>
        <a:p>
          <a:endParaRPr lang="en-US"/>
        </a:p>
      </dgm:t>
    </dgm:pt>
    <dgm:pt modelId="{15B4647C-18B4-42E7-9BC7-DC8F715A73FC}">
      <dgm:prSet/>
      <dgm:spPr/>
      <dgm:t>
        <a:bodyPr/>
        <a:lstStyle/>
        <a:p>
          <a:r>
            <a:rPr lang="en-US"/>
            <a:t>Schools within your local community</a:t>
          </a:r>
        </a:p>
      </dgm:t>
    </dgm:pt>
    <dgm:pt modelId="{EB532774-C391-4D2A-8492-764814A2EAAC}" type="parTrans" cxnId="{BB2F9686-4191-4BA4-AF2E-E68E007B6A4E}">
      <dgm:prSet/>
      <dgm:spPr/>
      <dgm:t>
        <a:bodyPr/>
        <a:lstStyle/>
        <a:p>
          <a:endParaRPr lang="en-US"/>
        </a:p>
      </dgm:t>
    </dgm:pt>
    <dgm:pt modelId="{200510C9-FADF-436D-AE3E-65C336ADECCE}" type="sibTrans" cxnId="{BB2F9686-4191-4BA4-AF2E-E68E007B6A4E}">
      <dgm:prSet/>
      <dgm:spPr/>
      <dgm:t>
        <a:bodyPr/>
        <a:lstStyle/>
        <a:p>
          <a:endParaRPr lang="en-US"/>
        </a:p>
      </dgm:t>
    </dgm:pt>
    <dgm:pt modelId="{01A03D57-6A15-413F-B976-222AD240FDBC}">
      <dgm:prSet/>
      <dgm:spPr/>
      <dgm:t>
        <a:bodyPr/>
        <a:lstStyle/>
        <a:p>
          <a:r>
            <a:rPr lang="en-US"/>
            <a:t>Organizations-NCACVA</a:t>
          </a:r>
        </a:p>
      </dgm:t>
    </dgm:pt>
    <dgm:pt modelId="{DF1A6D9D-E202-410E-AB39-DBF7EC8091FB}" type="parTrans" cxnId="{1F91B114-3C38-4431-94DD-DCD095B94C2C}">
      <dgm:prSet/>
      <dgm:spPr/>
      <dgm:t>
        <a:bodyPr/>
        <a:lstStyle/>
        <a:p>
          <a:endParaRPr lang="en-US"/>
        </a:p>
      </dgm:t>
    </dgm:pt>
    <dgm:pt modelId="{CC482DE1-2C46-4633-A675-21E57A706C6C}" type="sibTrans" cxnId="{1F91B114-3C38-4431-94DD-DCD095B94C2C}">
      <dgm:prSet/>
      <dgm:spPr/>
      <dgm:t>
        <a:bodyPr/>
        <a:lstStyle/>
        <a:p>
          <a:endParaRPr lang="en-US"/>
        </a:p>
      </dgm:t>
    </dgm:pt>
    <dgm:pt modelId="{F66FC547-0C9E-49BE-A52F-672C9525FDAF}" type="pres">
      <dgm:prSet presAssocID="{AC869D95-1FDA-4E15-A31E-3CE13C56F8F9}" presName="linear" presStyleCnt="0">
        <dgm:presLayoutVars>
          <dgm:animLvl val="lvl"/>
          <dgm:resizeHandles val="exact"/>
        </dgm:presLayoutVars>
      </dgm:prSet>
      <dgm:spPr/>
    </dgm:pt>
    <dgm:pt modelId="{1CBF5546-E463-428B-8FA6-CDD7FF967A32}" type="pres">
      <dgm:prSet presAssocID="{DBDFAEEA-936F-4789-9AD7-7BB5C81F9885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FF48D6A4-53DF-4D86-969B-39882C884BC0}" type="pres">
      <dgm:prSet presAssocID="{DBDFAEEA-936F-4789-9AD7-7BB5C81F9885}" presName="childText" presStyleLbl="revTx" presStyleIdx="0" presStyleCnt="2">
        <dgm:presLayoutVars>
          <dgm:bulletEnabled val="1"/>
        </dgm:presLayoutVars>
      </dgm:prSet>
      <dgm:spPr/>
    </dgm:pt>
    <dgm:pt modelId="{D86BA253-0DB8-437C-93CE-0985D28C6CB1}" type="pres">
      <dgm:prSet presAssocID="{6C3DC59A-A3CF-4C62-9D83-912C8A45C512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2E785EBD-ECB5-4AC6-BA8E-E663DBE4D001}" type="pres">
      <dgm:prSet presAssocID="{6C3DC59A-A3CF-4C62-9D83-912C8A45C512}" presName="childText" presStyleLbl="revTx" presStyleIdx="1" presStyleCnt="2">
        <dgm:presLayoutVars>
          <dgm:bulletEnabled val="1"/>
        </dgm:presLayoutVars>
      </dgm:prSet>
      <dgm:spPr/>
    </dgm:pt>
  </dgm:ptLst>
  <dgm:cxnLst>
    <dgm:cxn modelId="{D0773F0C-CF63-473C-898C-C570575BE47F}" type="presOf" srcId="{615E27EB-D083-4B85-AFF6-449DA4472C22}" destId="{FF48D6A4-53DF-4D86-969B-39882C884BC0}" srcOrd="0" destOrd="1" presId="urn:microsoft.com/office/officeart/2005/8/layout/vList2"/>
    <dgm:cxn modelId="{B62D8C13-B750-494A-A489-FF42BC997684}" type="presOf" srcId="{6C3DC59A-A3CF-4C62-9D83-912C8A45C512}" destId="{D86BA253-0DB8-437C-93CE-0985D28C6CB1}" srcOrd="0" destOrd="0" presId="urn:microsoft.com/office/officeart/2005/8/layout/vList2"/>
    <dgm:cxn modelId="{1F91B114-3C38-4431-94DD-DCD095B94C2C}" srcId="{6C3DC59A-A3CF-4C62-9D83-912C8A45C512}" destId="{01A03D57-6A15-413F-B976-222AD240FDBC}" srcOrd="1" destOrd="0" parTransId="{DF1A6D9D-E202-410E-AB39-DBF7EC8091FB}" sibTransId="{CC482DE1-2C46-4633-A675-21E57A706C6C}"/>
    <dgm:cxn modelId="{8E46EB1A-1C05-479A-ADAD-756EB67C0BCC}" type="presOf" srcId="{7DA34282-7176-47C6-A148-8CA71952289F}" destId="{FF48D6A4-53DF-4D86-969B-39882C884BC0}" srcOrd="0" destOrd="0" presId="urn:microsoft.com/office/officeart/2005/8/layout/vList2"/>
    <dgm:cxn modelId="{E0FE2F44-742D-46C5-BB04-461A59E68FA3}" type="presOf" srcId="{15B4647C-18B4-42E7-9BC7-DC8F715A73FC}" destId="{2E785EBD-ECB5-4AC6-BA8E-E663DBE4D001}" srcOrd="0" destOrd="0" presId="urn:microsoft.com/office/officeart/2005/8/layout/vList2"/>
    <dgm:cxn modelId="{449DDF50-F278-4DE2-9709-19E80309FD0F}" srcId="{DBDFAEEA-936F-4789-9AD7-7BB5C81F9885}" destId="{615E27EB-D083-4B85-AFF6-449DA4472C22}" srcOrd="1" destOrd="0" parTransId="{949ACE76-C2A0-4743-B008-A0467D625005}" sibTransId="{FE24A457-23E9-406B-A55E-D7110EA66D6B}"/>
    <dgm:cxn modelId="{BB2F9686-4191-4BA4-AF2E-E68E007B6A4E}" srcId="{6C3DC59A-A3CF-4C62-9D83-912C8A45C512}" destId="{15B4647C-18B4-42E7-9BC7-DC8F715A73FC}" srcOrd="0" destOrd="0" parTransId="{EB532774-C391-4D2A-8492-764814A2EAAC}" sibTransId="{200510C9-FADF-436D-AE3E-65C336ADECCE}"/>
    <dgm:cxn modelId="{B9A0F78D-6810-4CAC-B40C-7DE86A4ACA71}" type="presOf" srcId="{01A03D57-6A15-413F-B976-222AD240FDBC}" destId="{2E785EBD-ECB5-4AC6-BA8E-E663DBE4D001}" srcOrd="0" destOrd="1" presId="urn:microsoft.com/office/officeart/2005/8/layout/vList2"/>
    <dgm:cxn modelId="{693FAF9A-3B91-4F7E-ABCE-6030D82B711F}" type="presOf" srcId="{FCCB27C1-9C61-4C65-872C-98A1165645D9}" destId="{FF48D6A4-53DF-4D86-969B-39882C884BC0}" srcOrd="0" destOrd="3" presId="urn:microsoft.com/office/officeart/2005/8/layout/vList2"/>
    <dgm:cxn modelId="{0F1C3FB0-5669-47AC-9447-DB44B1942FCF}" srcId="{AC869D95-1FDA-4E15-A31E-3CE13C56F8F9}" destId="{DBDFAEEA-936F-4789-9AD7-7BB5C81F9885}" srcOrd="0" destOrd="0" parTransId="{6FE98A14-F34C-40B3-BA8D-0DCA9F182A37}" sibTransId="{3871633E-4ABF-471A-AC0E-842E1513A392}"/>
    <dgm:cxn modelId="{A73781BE-0D8F-4CF0-B0BD-2A54A2796F7B}" srcId="{DBDFAEEA-936F-4789-9AD7-7BB5C81F9885}" destId="{CE2AF5CE-462F-4AFF-974E-FF60BB492E53}" srcOrd="2" destOrd="0" parTransId="{F000CCEC-3043-4D47-8769-13552CA3E4F9}" sibTransId="{BEF69641-7553-43F8-A4CE-85DE90F96BBB}"/>
    <dgm:cxn modelId="{A00757C1-B2F9-4AD3-A6A0-55098046E46F}" type="presOf" srcId="{CE2AF5CE-462F-4AFF-974E-FF60BB492E53}" destId="{FF48D6A4-53DF-4D86-969B-39882C884BC0}" srcOrd="0" destOrd="2" presId="urn:microsoft.com/office/officeart/2005/8/layout/vList2"/>
    <dgm:cxn modelId="{5E4BD1CE-1078-44C4-9BF5-ABCF367C6CC1}" type="presOf" srcId="{AC869D95-1FDA-4E15-A31E-3CE13C56F8F9}" destId="{F66FC547-0C9E-49BE-A52F-672C9525FDAF}" srcOrd="0" destOrd="0" presId="urn:microsoft.com/office/officeart/2005/8/layout/vList2"/>
    <dgm:cxn modelId="{3BB61DDF-F23A-4CC8-8A76-640EE805B8D3}" srcId="{DBDFAEEA-936F-4789-9AD7-7BB5C81F9885}" destId="{7DA34282-7176-47C6-A148-8CA71952289F}" srcOrd="0" destOrd="0" parTransId="{523AC440-D64B-49B6-9124-9599E2D6B8E3}" sibTransId="{23584D91-6B77-4B34-AE92-2ACE027C6767}"/>
    <dgm:cxn modelId="{D06AE4E0-9CD1-4F34-905D-F219538F855E}" type="presOf" srcId="{DBDFAEEA-936F-4789-9AD7-7BB5C81F9885}" destId="{1CBF5546-E463-428B-8FA6-CDD7FF967A32}" srcOrd="0" destOrd="0" presId="urn:microsoft.com/office/officeart/2005/8/layout/vList2"/>
    <dgm:cxn modelId="{994CD0E6-9304-49EA-8ABE-61A5F8A55944}" srcId="{DBDFAEEA-936F-4789-9AD7-7BB5C81F9885}" destId="{FCCB27C1-9C61-4C65-872C-98A1165645D9}" srcOrd="3" destOrd="0" parTransId="{779130AA-F796-410A-A112-C0012F5B186F}" sibTransId="{25EC6870-BE0A-4558-8126-7D91F89A55DC}"/>
    <dgm:cxn modelId="{F5EBFBF0-D69B-4A8C-9E39-2C02621C4754}" srcId="{AC869D95-1FDA-4E15-A31E-3CE13C56F8F9}" destId="{6C3DC59A-A3CF-4C62-9D83-912C8A45C512}" srcOrd="1" destOrd="0" parTransId="{E1C8E5FF-4953-4F89-9522-92D4BFEB6EA8}" sibTransId="{66FD1D6B-3A88-4AE2-83F9-2F2633D764C0}"/>
    <dgm:cxn modelId="{48646B02-6C59-4650-ABA2-99648B93918D}" type="presParOf" srcId="{F66FC547-0C9E-49BE-A52F-672C9525FDAF}" destId="{1CBF5546-E463-428B-8FA6-CDD7FF967A32}" srcOrd="0" destOrd="0" presId="urn:microsoft.com/office/officeart/2005/8/layout/vList2"/>
    <dgm:cxn modelId="{D8341050-CE00-491E-BCED-ECF950934C22}" type="presParOf" srcId="{F66FC547-0C9E-49BE-A52F-672C9525FDAF}" destId="{FF48D6A4-53DF-4D86-969B-39882C884BC0}" srcOrd="1" destOrd="0" presId="urn:microsoft.com/office/officeart/2005/8/layout/vList2"/>
    <dgm:cxn modelId="{71EC7418-494A-4A40-B9B5-AB11755D781E}" type="presParOf" srcId="{F66FC547-0C9E-49BE-A52F-672C9525FDAF}" destId="{D86BA253-0DB8-437C-93CE-0985D28C6CB1}" srcOrd="2" destOrd="0" presId="urn:microsoft.com/office/officeart/2005/8/layout/vList2"/>
    <dgm:cxn modelId="{6981AC21-A2A5-4DF7-A8E3-40F036941ED0}" type="presParOf" srcId="{F66FC547-0C9E-49BE-A52F-672C9525FDAF}" destId="{2E785EBD-ECB5-4AC6-BA8E-E663DBE4D001}" srcOrd="3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28BA776A-DF7A-4EA2-AE05-BCE49BEC9068}" type="doc">
      <dgm:prSet loTypeId="urn:microsoft.com/office/officeart/2018/2/layout/IconVerticalSolidList" loCatId="icon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89B6F79D-9FF8-4AF2-A293-5D58FD899730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Check Tungsten for PO’s</a:t>
          </a:r>
        </a:p>
      </dgm:t>
    </dgm:pt>
    <dgm:pt modelId="{F49860AE-F821-4A97-9947-707F11CF6B80}" type="parTrans" cxnId="{0E63DF20-F757-4832-BBB9-474F0ABEB1A1}">
      <dgm:prSet/>
      <dgm:spPr/>
      <dgm:t>
        <a:bodyPr/>
        <a:lstStyle/>
        <a:p>
          <a:endParaRPr lang="en-US"/>
        </a:p>
      </dgm:t>
    </dgm:pt>
    <dgm:pt modelId="{64FD1641-E30F-4D7F-A764-9C8DCD9CFABD}" type="sibTrans" cxnId="{0E63DF20-F757-4832-BBB9-474F0ABEB1A1}">
      <dgm:prSet phldrT="01" phldr="0"/>
      <dgm:spPr/>
      <dgm:t>
        <a:bodyPr/>
        <a:lstStyle/>
        <a:p>
          <a:endParaRPr lang="en-US"/>
        </a:p>
      </dgm:t>
    </dgm:pt>
    <dgm:pt modelId="{E9019B86-3AFF-49B2-B285-9A75A9301672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Confirm approved program aligns with student’s program in your system</a:t>
          </a:r>
        </a:p>
      </dgm:t>
    </dgm:pt>
    <dgm:pt modelId="{9CF842A7-B986-4C88-8F10-CEB21FA8DFCB}" type="parTrans" cxnId="{8C713BC6-8447-4FB3-9A0F-7B22AB5B789B}">
      <dgm:prSet/>
      <dgm:spPr/>
      <dgm:t>
        <a:bodyPr/>
        <a:lstStyle/>
        <a:p>
          <a:endParaRPr lang="en-US"/>
        </a:p>
      </dgm:t>
    </dgm:pt>
    <dgm:pt modelId="{A344ECA7-925D-4D12-BEE6-A499D2C85725}" type="sibTrans" cxnId="{8C713BC6-8447-4FB3-9A0F-7B22AB5B789B}">
      <dgm:prSet phldrT="02" phldr="0"/>
      <dgm:spPr/>
      <dgm:t>
        <a:bodyPr/>
        <a:lstStyle/>
        <a:p>
          <a:endParaRPr lang="en-US"/>
        </a:p>
      </dgm:t>
    </dgm:pt>
    <dgm:pt modelId="{6529881C-203E-4C8E-AB23-81F234BECE76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Reach out to VRC’s with questions</a:t>
          </a:r>
        </a:p>
      </dgm:t>
    </dgm:pt>
    <dgm:pt modelId="{2952FD1E-7B67-4092-8EE5-6A4B393347F4}" type="parTrans" cxnId="{6FB1D434-7B71-4CB3-8891-A19957DD51EC}">
      <dgm:prSet/>
      <dgm:spPr/>
      <dgm:t>
        <a:bodyPr/>
        <a:lstStyle/>
        <a:p>
          <a:endParaRPr lang="en-US"/>
        </a:p>
      </dgm:t>
    </dgm:pt>
    <dgm:pt modelId="{0646AACF-BBFD-4404-9148-B97CB366C116}" type="sibTrans" cxnId="{6FB1D434-7B71-4CB3-8891-A19957DD51EC}">
      <dgm:prSet phldrT="03" phldr="0"/>
      <dgm:spPr/>
      <dgm:t>
        <a:bodyPr/>
        <a:lstStyle/>
        <a:p>
          <a:endParaRPr lang="en-US"/>
        </a:p>
      </dgm:t>
    </dgm:pt>
    <dgm:pt modelId="{9E2EDF3B-BC03-48C5-861A-23CA59C057C4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Confirm additional approved supplies -laptop; calculator</a:t>
          </a:r>
        </a:p>
      </dgm:t>
    </dgm:pt>
    <dgm:pt modelId="{FF83820E-0DC9-47A7-AA2F-136B1E1A5D58}" type="parTrans" cxnId="{2671E7CA-204F-4C7C-8373-A7DB8C9E6157}">
      <dgm:prSet/>
      <dgm:spPr/>
      <dgm:t>
        <a:bodyPr/>
        <a:lstStyle/>
        <a:p>
          <a:endParaRPr lang="en-US"/>
        </a:p>
      </dgm:t>
    </dgm:pt>
    <dgm:pt modelId="{8683095A-B23C-466E-A509-21615003203E}" type="sibTrans" cxnId="{2671E7CA-204F-4C7C-8373-A7DB8C9E6157}">
      <dgm:prSet phldrT="04" phldr="0"/>
      <dgm:spPr/>
      <dgm:t>
        <a:bodyPr/>
        <a:lstStyle/>
        <a:p>
          <a:endParaRPr lang="en-US"/>
        </a:p>
      </dgm:t>
    </dgm:pt>
    <dgm:pt modelId="{83571DDE-332E-413F-9B5F-E1632C09B7D7}">
      <dgm:prSet/>
      <dgm:spPr/>
      <dgm:t>
        <a:bodyPr/>
        <a:lstStyle/>
        <a:p>
          <a:pPr>
            <a:lnSpc>
              <a:spcPct val="100000"/>
            </a:lnSpc>
          </a:pPr>
          <a:r>
            <a:rPr lang="en-US"/>
            <a:t>VRE Handbook</a:t>
          </a:r>
        </a:p>
      </dgm:t>
    </dgm:pt>
    <dgm:pt modelId="{130F800C-E683-4661-84FC-0D649ECDB760}" type="parTrans" cxnId="{513FB06A-0E71-4733-9C67-51E7A2C21402}">
      <dgm:prSet/>
      <dgm:spPr/>
    </dgm:pt>
    <dgm:pt modelId="{EF852B47-25D6-4250-BAEA-8C054BF36597}" type="sibTrans" cxnId="{513FB06A-0E71-4733-9C67-51E7A2C21402}">
      <dgm:prSet phldrT="05" phldr="0"/>
      <dgm:spPr/>
      <dgm:t>
        <a:bodyPr/>
        <a:lstStyle/>
        <a:p>
          <a:endParaRPr lang="en-US"/>
        </a:p>
      </dgm:t>
    </dgm:pt>
    <dgm:pt modelId="{4802978E-15CB-4152-9E8A-8EBAEE16BC9E}" type="pres">
      <dgm:prSet presAssocID="{28BA776A-DF7A-4EA2-AE05-BCE49BEC9068}" presName="root" presStyleCnt="0">
        <dgm:presLayoutVars>
          <dgm:dir/>
          <dgm:resizeHandles val="exact"/>
        </dgm:presLayoutVars>
      </dgm:prSet>
      <dgm:spPr/>
    </dgm:pt>
    <dgm:pt modelId="{464D9B1D-9DE5-45B3-AAAC-04591F5BEA75}" type="pres">
      <dgm:prSet presAssocID="{89B6F79D-9FF8-4AF2-A293-5D58FD899730}" presName="compNode" presStyleCnt="0"/>
      <dgm:spPr/>
    </dgm:pt>
    <dgm:pt modelId="{AB2BD334-9ECD-44BB-ACDF-AB1FFC358E92}" type="pres">
      <dgm:prSet presAssocID="{89B6F79D-9FF8-4AF2-A293-5D58FD899730}" presName="bgRect" presStyleLbl="bgShp" presStyleIdx="0" presStyleCnt="5"/>
      <dgm:spPr/>
    </dgm:pt>
    <dgm:pt modelId="{7035E7AE-9FA5-47B7-8E94-8768C3B4EC15}" type="pres">
      <dgm:prSet presAssocID="{89B6F79D-9FF8-4AF2-A293-5D58FD899730}" presName="iconRect" presStyleLbl="node1" presStyleIdx="0" presStyleCnt="5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heckmark"/>
        </a:ext>
      </dgm:extLst>
    </dgm:pt>
    <dgm:pt modelId="{3D78E55D-923A-45FF-92A3-8073F528D9FB}" type="pres">
      <dgm:prSet presAssocID="{89B6F79D-9FF8-4AF2-A293-5D58FD899730}" presName="spaceRect" presStyleCnt="0"/>
      <dgm:spPr/>
    </dgm:pt>
    <dgm:pt modelId="{5E6751DC-9582-47BA-9EFB-E12BAD84ADB2}" type="pres">
      <dgm:prSet presAssocID="{89B6F79D-9FF8-4AF2-A293-5D58FD899730}" presName="parTx" presStyleLbl="revTx" presStyleIdx="0" presStyleCnt="5">
        <dgm:presLayoutVars>
          <dgm:chMax val="0"/>
          <dgm:chPref val="0"/>
        </dgm:presLayoutVars>
      </dgm:prSet>
      <dgm:spPr/>
    </dgm:pt>
    <dgm:pt modelId="{D8B7592F-FCA2-47D2-9B88-C7047D291FF1}" type="pres">
      <dgm:prSet presAssocID="{64FD1641-E30F-4D7F-A764-9C8DCD9CFABD}" presName="sibTrans" presStyleCnt="0"/>
      <dgm:spPr/>
    </dgm:pt>
    <dgm:pt modelId="{F6056E51-0267-4775-BE56-98177E5CCE69}" type="pres">
      <dgm:prSet presAssocID="{E9019B86-3AFF-49B2-B285-9A75A9301672}" presName="compNode" presStyleCnt="0"/>
      <dgm:spPr/>
    </dgm:pt>
    <dgm:pt modelId="{84EBAA9A-D83E-4776-BFA3-9E44F81E4316}" type="pres">
      <dgm:prSet presAssocID="{E9019B86-3AFF-49B2-B285-9A75A9301672}" presName="bgRect" presStyleLbl="bgShp" presStyleIdx="1" presStyleCnt="5"/>
      <dgm:spPr/>
    </dgm:pt>
    <dgm:pt modelId="{5D492E8F-DE2B-4158-9CC2-C60DCDBA046B}" type="pres">
      <dgm:prSet presAssocID="{E9019B86-3AFF-49B2-B285-9A75A9301672}" presName="iconRect" presStyleLbl="node1" presStyleIdx="1" presStyleCnt="5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heck List"/>
        </a:ext>
      </dgm:extLst>
    </dgm:pt>
    <dgm:pt modelId="{7EA30F2D-B66A-494E-ADA8-8C7312F4ACF1}" type="pres">
      <dgm:prSet presAssocID="{E9019B86-3AFF-49B2-B285-9A75A9301672}" presName="spaceRect" presStyleCnt="0"/>
      <dgm:spPr/>
    </dgm:pt>
    <dgm:pt modelId="{1480A40E-195B-46FC-9A6F-8674F4D1C44A}" type="pres">
      <dgm:prSet presAssocID="{E9019B86-3AFF-49B2-B285-9A75A9301672}" presName="parTx" presStyleLbl="revTx" presStyleIdx="1" presStyleCnt="5">
        <dgm:presLayoutVars>
          <dgm:chMax val="0"/>
          <dgm:chPref val="0"/>
        </dgm:presLayoutVars>
      </dgm:prSet>
      <dgm:spPr/>
    </dgm:pt>
    <dgm:pt modelId="{4CABA65A-EBFD-4B0F-ACA3-F81D997C15B9}" type="pres">
      <dgm:prSet presAssocID="{A344ECA7-925D-4D12-BEE6-A499D2C85725}" presName="sibTrans" presStyleCnt="0"/>
      <dgm:spPr/>
    </dgm:pt>
    <dgm:pt modelId="{090B611A-6246-4F7E-A2E1-54CDADF92DB7}" type="pres">
      <dgm:prSet presAssocID="{6529881C-203E-4C8E-AB23-81F234BECE76}" presName="compNode" presStyleCnt="0"/>
      <dgm:spPr/>
    </dgm:pt>
    <dgm:pt modelId="{66FDCE4E-EE0D-4A46-A05C-25A86EEC276E}" type="pres">
      <dgm:prSet presAssocID="{6529881C-203E-4C8E-AB23-81F234BECE76}" presName="bgRect" presStyleLbl="bgShp" presStyleIdx="2" presStyleCnt="5"/>
      <dgm:spPr/>
    </dgm:pt>
    <dgm:pt modelId="{BE394A50-A5B4-4C5A-BB38-05F910021A3B}" type="pres">
      <dgm:prSet presAssocID="{6529881C-203E-4C8E-AB23-81F234BECE76}" presName="iconRect" presStyleLbl="node1" presStyleIdx="2" presStyleCnt="5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hat"/>
        </a:ext>
      </dgm:extLst>
    </dgm:pt>
    <dgm:pt modelId="{19D60861-5C98-4F15-BF53-573CD64180B8}" type="pres">
      <dgm:prSet presAssocID="{6529881C-203E-4C8E-AB23-81F234BECE76}" presName="spaceRect" presStyleCnt="0"/>
      <dgm:spPr/>
    </dgm:pt>
    <dgm:pt modelId="{6C4219B4-3D0E-40CE-90F2-22EC8C6548B3}" type="pres">
      <dgm:prSet presAssocID="{6529881C-203E-4C8E-AB23-81F234BECE76}" presName="parTx" presStyleLbl="revTx" presStyleIdx="2" presStyleCnt="5">
        <dgm:presLayoutVars>
          <dgm:chMax val="0"/>
          <dgm:chPref val="0"/>
        </dgm:presLayoutVars>
      </dgm:prSet>
      <dgm:spPr/>
    </dgm:pt>
    <dgm:pt modelId="{50B91203-7D9B-41EC-95DE-417C7227B220}" type="pres">
      <dgm:prSet presAssocID="{0646AACF-BBFD-4404-9148-B97CB366C116}" presName="sibTrans" presStyleCnt="0"/>
      <dgm:spPr/>
    </dgm:pt>
    <dgm:pt modelId="{81BA9507-4D21-4E98-B634-92421046A0F8}" type="pres">
      <dgm:prSet presAssocID="{9E2EDF3B-BC03-48C5-861A-23CA59C057C4}" presName="compNode" presStyleCnt="0"/>
      <dgm:spPr/>
    </dgm:pt>
    <dgm:pt modelId="{ECA3880B-17A6-401E-82E5-D1C6703D19AC}" type="pres">
      <dgm:prSet presAssocID="{9E2EDF3B-BC03-48C5-861A-23CA59C057C4}" presName="bgRect" presStyleLbl="bgShp" presStyleIdx="3" presStyleCnt="5"/>
      <dgm:spPr/>
    </dgm:pt>
    <dgm:pt modelId="{0B6C0901-7DA4-4641-A76E-BB1828935811}" type="pres">
      <dgm:prSet presAssocID="{9E2EDF3B-BC03-48C5-861A-23CA59C057C4}" presName="iconRect" presStyleLbl="node1" presStyleIdx="3" presStyleCnt="5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alculator"/>
        </a:ext>
      </dgm:extLst>
    </dgm:pt>
    <dgm:pt modelId="{CA9C7750-A039-4DF4-B880-01DF68B6C334}" type="pres">
      <dgm:prSet presAssocID="{9E2EDF3B-BC03-48C5-861A-23CA59C057C4}" presName="spaceRect" presStyleCnt="0"/>
      <dgm:spPr/>
    </dgm:pt>
    <dgm:pt modelId="{10A5A367-43AF-4BF8-9F40-F8BB3DED4571}" type="pres">
      <dgm:prSet presAssocID="{9E2EDF3B-BC03-48C5-861A-23CA59C057C4}" presName="parTx" presStyleLbl="revTx" presStyleIdx="3" presStyleCnt="5">
        <dgm:presLayoutVars>
          <dgm:chMax val="0"/>
          <dgm:chPref val="0"/>
        </dgm:presLayoutVars>
      </dgm:prSet>
      <dgm:spPr/>
    </dgm:pt>
    <dgm:pt modelId="{3570A992-537A-4013-9B7C-2B5F911AB2BB}" type="pres">
      <dgm:prSet presAssocID="{8683095A-B23C-466E-A509-21615003203E}" presName="sibTrans" presStyleCnt="0"/>
      <dgm:spPr/>
    </dgm:pt>
    <dgm:pt modelId="{46337BC6-6364-4353-A8B2-4C06646B759B}" type="pres">
      <dgm:prSet presAssocID="{83571DDE-332E-413F-9B5F-E1632C09B7D7}" presName="compNode" presStyleCnt="0"/>
      <dgm:spPr/>
    </dgm:pt>
    <dgm:pt modelId="{AB9408D4-61B1-41EF-9155-7411A52D6499}" type="pres">
      <dgm:prSet presAssocID="{83571DDE-332E-413F-9B5F-E1632C09B7D7}" presName="bgRect" presStyleLbl="bgShp" presStyleIdx="4" presStyleCnt="5"/>
      <dgm:spPr/>
    </dgm:pt>
    <dgm:pt modelId="{AD1ABAD8-0F12-4112-80F8-FA439CAFAFD9}" type="pres">
      <dgm:prSet presAssocID="{83571DDE-332E-413F-9B5F-E1632C09B7D7}" presName="iconRect" presStyleLbl="node1" presStyleIdx="4" presStyleCnt="5"/>
      <dgm:spPr>
        <a:blipFill>
          <a:blip xmlns:r="http://schemas.openxmlformats.org/officeDocument/2006/relationships"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ooks"/>
        </a:ext>
      </dgm:extLst>
    </dgm:pt>
    <dgm:pt modelId="{BD7370C3-3BE6-480D-940E-494294F1AEAB}" type="pres">
      <dgm:prSet presAssocID="{83571DDE-332E-413F-9B5F-E1632C09B7D7}" presName="spaceRect" presStyleCnt="0"/>
      <dgm:spPr/>
    </dgm:pt>
    <dgm:pt modelId="{1A1B56FA-0C9B-4FA6-9E6A-54EDA4398604}" type="pres">
      <dgm:prSet presAssocID="{83571DDE-332E-413F-9B5F-E1632C09B7D7}" presName="parTx" presStyleLbl="revTx" presStyleIdx="4" presStyleCnt="5">
        <dgm:presLayoutVars>
          <dgm:chMax val="0"/>
          <dgm:chPref val="0"/>
        </dgm:presLayoutVars>
      </dgm:prSet>
      <dgm:spPr/>
    </dgm:pt>
  </dgm:ptLst>
  <dgm:cxnLst>
    <dgm:cxn modelId="{BE536E18-A379-4C27-8ED8-224158A2C68C}" type="presOf" srcId="{28BA776A-DF7A-4EA2-AE05-BCE49BEC9068}" destId="{4802978E-15CB-4152-9E8A-8EBAEE16BC9E}" srcOrd="0" destOrd="0" presId="urn:microsoft.com/office/officeart/2018/2/layout/IconVerticalSolidList"/>
    <dgm:cxn modelId="{0E63DF20-F757-4832-BBB9-474F0ABEB1A1}" srcId="{28BA776A-DF7A-4EA2-AE05-BCE49BEC9068}" destId="{89B6F79D-9FF8-4AF2-A293-5D58FD899730}" srcOrd="0" destOrd="0" parTransId="{F49860AE-F821-4A97-9947-707F11CF6B80}" sibTransId="{64FD1641-E30F-4D7F-A764-9C8DCD9CFABD}"/>
    <dgm:cxn modelId="{6FB1D434-7B71-4CB3-8891-A19957DD51EC}" srcId="{28BA776A-DF7A-4EA2-AE05-BCE49BEC9068}" destId="{6529881C-203E-4C8E-AB23-81F234BECE76}" srcOrd="2" destOrd="0" parTransId="{2952FD1E-7B67-4092-8EE5-6A4B393347F4}" sibTransId="{0646AACF-BBFD-4404-9148-B97CB366C116}"/>
    <dgm:cxn modelId="{513FB06A-0E71-4733-9C67-51E7A2C21402}" srcId="{28BA776A-DF7A-4EA2-AE05-BCE49BEC9068}" destId="{83571DDE-332E-413F-9B5F-E1632C09B7D7}" srcOrd="4" destOrd="0" parTransId="{130F800C-E683-4661-84FC-0D649ECDB760}" sibTransId="{EF852B47-25D6-4250-BAEA-8C054BF36597}"/>
    <dgm:cxn modelId="{E18BA26E-65B0-472F-9DE9-9BD791513841}" type="presOf" srcId="{83571DDE-332E-413F-9B5F-E1632C09B7D7}" destId="{1A1B56FA-0C9B-4FA6-9E6A-54EDA4398604}" srcOrd="0" destOrd="0" presId="urn:microsoft.com/office/officeart/2018/2/layout/IconVerticalSolidList"/>
    <dgm:cxn modelId="{767E877F-A128-472C-9F7D-6C3DC0E52E81}" type="presOf" srcId="{89B6F79D-9FF8-4AF2-A293-5D58FD899730}" destId="{5E6751DC-9582-47BA-9EFB-E12BAD84ADB2}" srcOrd="0" destOrd="0" presId="urn:microsoft.com/office/officeart/2018/2/layout/IconVerticalSolidList"/>
    <dgm:cxn modelId="{22C089A5-E24D-4D30-874B-A7E0FD30FF76}" type="presOf" srcId="{6529881C-203E-4C8E-AB23-81F234BECE76}" destId="{6C4219B4-3D0E-40CE-90F2-22EC8C6548B3}" srcOrd="0" destOrd="0" presId="urn:microsoft.com/office/officeart/2018/2/layout/IconVerticalSolidList"/>
    <dgm:cxn modelId="{EB54C5AE-91FE-4216-95BC-A779CB473750}" type="presOf" srcId="{9E2EDF3B-BC03-48C5-861A-23CA59C057C4}" destId="{10A5A367-43AF-4BF8-9F40-F8BB3DED4571}" srcOrd="0" destOrd="0" presId="urn:microsoft.com/office/officeart/2018/2/layout/IconVerticalSolidList"/>
    <dgm:cxn modelId="{8C713BC6-8447-4FB3-9A0F-7B22AB5B789B}" srcId="{28BA776A-DF7A-4EA2-AE05-BCE49BEC9068}" destId="{E9019B86-3AFF-49B2-B285-9A75A9301672}" srcOrd="1" destOrd="0" parTransId="{9CF842A7-B986-4C88-8F10-CEB21FA8DFCB}" sibTransId="{A344ECA7-925D-4D12-BEE6-A499D2C85725}"/>
    <dgm:cxn modelId="{2671E7CA-204F-4C7C-8373-A7DB8C9E6157}" srcId="{28BA776A-DF7A-4EA2-AE05-BCE49BEC9068}" destId="{9E2EDF3B-BC03-48C5-861A-23CA59C057C4}" srcOrd="3" destOrd="0" parTransId="{FF83820E-0DC9-47A7-AA2F-136B1E1A5D58}" sibTransId="{8683095A-B23C-466E-A509-21615003203E}"/>
    <dgm:cxn modelId="{9306EDEE-E7FE-43C7-AD1A-24B1B44297D9}" type="presOf" srcId="{E9019B86-3AFF-49B2-B285-9A75A9301672}" destId="{1480A40E-195B-46FC-9A6F-8674F4D1C44A}" srcOrd="0" destOrd="0" presId="urn:microsoft.com/office/officeart/2018/2/layout/IconVerticalSolidList"/>
    <dgm:cxn modelId="{0DFBD2AC-9CD1-4454-8EED-E887287DDB0A}" type="presParOf" srcId="{4802978E-15CB-4152-9E8A-8EBAEE16BC9E}" destId="{464D9B1D-9DE5-45B3-AAAC-04591F5BEA75}" srcOrd="0" destOrd="0" presId="urn:microsoft.com/office/officeart/2018/2/layout/IconVerticalSolidList"/>
    <dgm:cxn modelId="{0E287F85-5E18-4198-8A5B-2FB862CFA9DE}" type="presParOf" srcId="{464D9B1D-9DE5-45B3-AAAC-04591F5BEA75}" destId="{AB2BD334-9ECD-44BB-ACDF-AB1FFC358E92}" srcOrd="0" destOrd="0" presId="urn:microsoft.com/office/officeart/2018/2/layout/IconVerticalSolidList"/>
    <dgm:cxn modelId="{07233F76-0CE4-4CF0-B338-4A53803A3D27}" type="presParOf" srcId="{464D9B1D-9DE5-45B3-AAAC-04591F5BEA75}" destId="{7035E7AE-9FA5-47B7-8E94-8768C3B4EC15}" srcOrd="1" destOrd="0" presId="urn:microsoft.com/office/officeart/2018/2/layout/IconVerticalSolidList"/>
    <dgm:cxn modelId="{54F36AF2-8650-4EB1-BDAE-8C63C50E40E4}" type="presParOf" srcId="{464D9B1D-9DE5-45B3-AAAC-04591F5BEA75}" destId="{3D78E55D-923A-45FF-92A3-8073F528D9FB}" srcOrd="2" destOrd="0" presId="urn:microsoft.com/office/officeart/2018/2/layout/IconVerticalSolidList"/>
    <dgm:cxn modelId="{79D43DD0-52A3-43E1-9212-C24A9560185C}" type="presParOf" srcId="{464D9B1D-9DE5-45B3-AAAC-04591F5BEA75}" destId="{5E6751DC-9582-47BA-9EFB-E12BAD84ADB2}" srcOrd="3" destOrd="0" presId="urn:microsoft.com/office/officeart/2018/2/layout/IconVerticalSolidList"/>
    <dgm:cxn modelId="{B7431C53-1EE6-4AB2-9D35-89F9C432CB69}" type="presParOf" srcId="{4802978E-15CB-4152-9E8A-8EBAEE16BC9E}" destId="{D8B7592F-FCA2-47D2-9B88-C7047D291FF1}" srcOrd="1" destOrd="0" presId="urn:microsoft.com/office/officeart/2018/2/layout/IconVerticalSolidList"/>
    <dgm:cxn modelId="{99B9BE74-6537-4AAD-951F-3FDC59D8A080}" type="presParOf" srcId="{4802978E-15CB-4152-9E8A-8EBAEE16BC9E}" destId="{F6056E51-0267-4775-BE56-98177E5CCE69}" srcOrd="2" destOrd="0" presId="urn:microsoft.com/office/officeart/2018/2/layout/IconVerticalSolidList"/>
    <dgm:cxn modelId="{BE649FFF-FB10-4B57-BD66-449B8BAA0ECE}" type="presParOf" srcId="{F6056E51-0267-4775-BE56-98177E5CCE69}" destId="{84EBAA9A-D83E-4776-BFA3-9E44F81E4316}" srcOrd="0" destOrd="0" presId="urn:microsoft.com/office/officeart/2018/2/layout/IconVerticalSolidList"/>
    <dgm:cxn modelId="{C0A6D50C-E606-45FA-9953-E4892931B5A6}" type="presParOf" srcId="{F6056E51-0267-4775-BE56-98177E5CCE69}" destId="{5D492E8F-DE2B-4158-9CC2-C60DCDBA046B}" srcOrd="1" destOrd="0" presId="urn:microsoft.com/office/officeart/2018/2/layout/IconVerticalSolidList"/>
    <dgm:cxn modelId="{A9E885F4-81C0-4100-9B32-788FD2414971}" type="presParOf" srcId="{F6056E51-0267-4775-BE56-98177E5CCE69}" destId="{7EA30F2D-B66A-494E-ADA8-8C7312F4ACF1}" srcOrd="2" destOrd="0" presId="urn:microsoft.com/office/officeart/2018/2/layout/IconVerticalSolidList"/>
    <dgm:cxn modelId="{8CB692D7-36D0-4246-AE34-CEC37C2AD148}" type="presParOf" srcId="{F6056E51-0267-4775-BE56-98177E5CCE69}" destId="{1480A40E-195B-46FC-9A6F-8674F4D1C44A}" srcOrd="3" destOrd="0" presId="urn:microsoft.com/office/officeart/2018/2/layout/IconVerticalSolidList"/>
    <dgm:cxn modelId="{6475B5CF-0B88-4307-A9A8-4CF070FDA383}" type="presParOf" srcId="{4802978E-15CB-4152-9E8A-8EBAEE16BC9E}" destId="{4CABA65A-EBFD-4B0F-ACA3-F81D997C15B9}" srcOrd="3" destOrd="0" presId="urn:microsoft.com/office/officeart/2018/2/layout/IconVerticalSolidList"/>
    <dgm:cxn modelId="{29573F5E-92B9-4320-9916-9D6D44277D08}" type="presParOf" srcId="{4802978E-15CB-4152-9E8A-8EBAEE16BC9E}" destId="{090B611A-6246-4F7E-A2E1-54CDADF92DB7}" srcOrd="4" destOrd="0" presId="urn:microsoft.com/office/officeart/2018/2/layout/IconVerticalSolidList"/>
    <dgm:cxn modelId="{3868E55D-C1B3-4FE7-97DD-55867E1AAF5F}" type="presParOf" srcId="{090B611A-6246-4F7E-A2E1-54CDADF92DB7}" destId="{66FDCE4E-EE0D-4A46-A05C-25A86EEC276E}" srcOrd="0" destOrd="0" presId="urn:microsoft.com/office/officeart/2018/2/layout/IconVerticalSolidList"/>
    <dgm:cxn modelId="{882C9AE8-FCB1-4B54-8046-480829083C55}" type="presParOf" srcId="{090B611A-6246-4F7E-A2E1-54CDADF92DB7}" destId="{BE394A50-A5B4-4C5A-BB38-05F910021A3B}" srcOrd="1" destOrd="0" presId="urn:microsoft.com/office/officeart/2018/2/layout/IconVerticalSolidList"/>
    <dgm:cxn modelId="{129383BE-7411-4488-9152-B27526FF2F22}" type="presParOf" srcId="{090B611A-6246-4F7E-A2E1-54CDADF92DB7}" destId="{19D60861-5C98-4F15-BF53-573CD64180B8}" srcOrd="2" destOrd="0" presId="urn:microsoft.com/office/officeart/2018/2/layout/IconVerticalSolidList"/>
    <dgm:cxn modelId="{60619161-8721-4A65-844E-C0BE9F757F04}" type="presParOf" srcId="{090B611A-6246-4F7E-A2E1-54CDADF92DB7}" destId="{6C4219B4-3D0E-40CE-90F2-22EC8C6548B3}" srcOrd="3" destOrd="0" presId="urn:microsoft.com/office/officeart/2018/2/layout/IconVerticalSolidList"/>
    <dgm:cxn modelId="{B7DCC617-1927-43F3-935B-8ACC1C0DA52A}" type="presParOf" srcId="{4802978E-15CB-4152-9E8A-8EBAEE16BC9E}" destId="{50B91203-7D9B-41EC-95DE-417C7227B220}" srcOrd="5" destOrd="0" presId="urn:microsoft.com/office/officeart/2018/2/layout/IconVerticalSolidList"/>
    <dgm:cxn modelId="{88BC399B-DD7B-46F4-B0DC-6CEC8B7D00A7}" type="presParOf" srcId="{4802978E-15CB-4152-9E8A-8EBAEE16BC9E}" destId="{81BA9507-4D21-4E98-B634-92421046A0F8}" srcOrd="6" destOrd="0" presId="urn:microsoft.com/office/officeart/2018/2/layout/IconVerticalSolidList"/>
    <dgm:cxn modelId="{327C363C-57A0-48C5-98B4-2EA2599F2908}" type="presParOf" srcId="{81BA9507-4D21-4E98-B634-92421046A0F8}" destId="{ECA3880B-17A6-401E-82E5-D1C6703D19AC}" srcOrd="0" destOrd="0" presId="urn:microsoft.com/office/officeart/2018/2/layout/IconVerticalSolidList"/>
    <dgm:cxn modelId="{BB50B989-981C-4651-9747-CF2911DE5541}" type="presParOf" srcId="{81BA9507-4D21-4E98-B634-92421046A0F8}" destId="{0B6C0901-7DA4-4641-A76E-BB1828935811}" srcOrd="1" destOrd="0" presId="urn:microsoft.com/office/officeart/2018/2/layout/IconVerticalSolidList"/>
    <dgm:cxn modelId="{9F2D6F2C-CADF-4D3A-A433-F488E95CD4B5}" type="presParOf" srcId="{81BA9507-4D21-4E98-B634-92421046A0F8}" destId="{CA9C7750-A039-4DF4-B880-01DF68B6C334}" srcOrd="2" destOrd="0" presId="urn:microsoft.com/office/officeart/2018/2/layout/IconVerticalSolidList"/>
    <dgm:cxn modelId="{EADB7031-549A-46D2-8B8F-CEE05E043B61}" type="presParOf" srcId="{81BA9507-4D21-4E98-B634-92421046A0F8}" destId="{10A5A367-43AF-4BF8-9F40-F8BB3DED4571}" srcOrd="3" destOrd="0" presId="urn:microsoft.com/office/officeart/2018/2/layout/IconVerticalSolidList"/>
    <dgm:cxn modelId="{759C2D2B-0644-4FC2-81D5-F8B5DEE07FD7}" type="presParOf" srcId="{4802978E-15CB-4152-9E8A-8EBAEE16BC9E}" destId="{3570A992-537A-4013-9B7C-2B5F911AB2BB}" srcOrd="7" destOrd="0" presId="urn:microsoft.com/office/officeart/2018/2/layout/IconVerticalSolidList"/>
    <dgm:cxn modelId="{22031054-07E0-4867-A4A1-136163FBEF59}" type="presParOf" srcId="{4802978E-15CB-4152-9E8A-8EBAEE16BC9E}" destId="{46337BC6-6364-4353-A8B2-4C06646B759B}" srcOrd="8" destOrd="0" presId="urn:microsoft.com/office/officeart/2018/2/layout/IconVerticalSolidList"/>
    <dgm:cxn modelId="{80163B10-917F-4560-AEA5-FBD9999C75F5}" type="presParOf" srcId="{46337BC6-6364-4353-A8B2-4C06646B759B}" destId="{AB9408D4-61B1-41EF-9155-7411A52D6499}" srcOrd="0" destOrd="0" presId="urn:microsoft.com/office/officeart/2018/2/layout/IconVerticalSolidList"/>
    <dgm:cxn modelId="{7FDF8A52-08CE-4EE5-BD2B-057954BA4B5B}" type="presParOf" srcId="{46337BC6-6364-4353-A8B2-4C06646B759B}" destId="{AD1ABAD8-0F12-4112-80F8-FA439CAFAFD9}" srcOrd="1" destOrd="0" presId="urn:microsoft.com/office/officeart/2018/2/layout/IconVerticalSolidList"/>
    <dgm:cxn modelId="{DC016D1A-A7E3-4C3F-8921-BBFA054764B8}" type="presParOf" srcId="{46337BC6-6364-4353-A8B2-4C06646B759B}" destId="{BD7370C3-3BE6-480D-940E-494294F1AEAB}" srcOrd="2" destOrd="0" presId="urn:microsoft.com/office/officeart/2018/2/layout/IconVerticalSolidList"/>
    <dgm:cxn modelId="{C89343F7-D73C-4BC2-A1F0-983A414A00D1}" type="presParOf" srcId="{46337BC6-6364-4353-A8B2-4C06646B759B}" destId="{1A1B56FA-0C9B-4FA6-9E6A-54EDA4398604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3531171-D185-419F-B321-910CE77C93F5}">
      <dsp:nvSpPr>
        <dsp:cNvPr id="0" name=""/>
        <dsp:cNvSpPr/>
      </dsp:nvSpPr>
      <dsp:spPr>
        <a:xfrm>
          <a:off x="369494" y="293394"/>
          <a:ext cx="601962" cy="601962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3B86F9D-04E1-4AA7-84CA-FA9717744469}">
      <dsp:nvSpPr>
        <dsp:cNvPr id="0" name=""/>
        <dsp:cNvSpPr/>
      </dsp:nvSpPr>
      <dsp:spPr>
        <a:xfrm>
          <a:off x="1628" y="1119803"/>
          <a:ext cx="1337695" cy="5350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/>
            <a:t>Details, details, details</a:t>
          </a:r>
        </a:p>
      </dsp:txBody>
      <dsp:txXfrm>
        <a:off x="1628" y="1119803"/>
        <a:ext cx="1337695" cy="535078"/>
      </dsp:txXfrm>
    </dsp:sp>
    <dsp:sp modelId="{87D648D7-455B-49A8-AB99-B9B7AF89FBAC}">
      <dsp:nvSpPr>
        <dsp:cNvPr id="0" name=""/>
        <dsp:cNvSpPr/>
      </dsp:nvSpPr>
      <dsp:spPr>
        <a:xfrm>
          <a:off x="1941286" y="293394"/>
          <a:ext cx="601962" cy="601962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96499D7-1DC8-462F-93F7-8941093FAE2A}">
      <dsp:nvSpPr>
        <dsp:cNvPr id="0" name=""/>
        <dsp:cNvSpPr/>
      </dsp:nvSpPr>
      <dsp:spPr>
        <a:xfrm>
          <a:off x="1573420" y="1119803"/>
          <a:ext cx="1337695" cy="5350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/>
            <a:t>Guidelines</a:t>
          </a:r>
        </a:p>
      </dsp:txBody>
      <dsp:txXfrm>
        <a:off x="1573420" y="1119803"/>
        <a:ext cx="1337695" cy="535078"/>
      </dsp:txXfrm>
    </dsp:sp>
    <dsp:sp modelId="{22B174CA-E014-4D3B-9042-BBD0DDAA3497}">
      <dsp:nvSpPr>
        <dsp:cNvPr id="0" name=""/>
        <dsp:cNvSpPr/>
      </dsp:nvSpPr>
      <dsp:spPr>
        <a:xfrm>
          <a:off x="3513078" y="293394"/>
          <a:ext cx="601962" cy="601962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C6C1DEC-0AEF-4CCF-9E34-5DE7AFDB1909}">
      <dsp:nvSpPr>
        <dsp:cNvPr id="0" name=""/>
        <dsp:cNvSpPr/>
      </dsp:nvSpPr>
      <dsp:spPr>
        <a:xfrm>
          <a:off x="3145212" y="1119803"/>
          <a:ext cx="1337695" cy="5350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Deadlines</a:t>
          </a:r>
        </a:p>
      </dsp:txBody>
      <dsp:txXfrm>
        <a:off x="3145212" y="1119803"/>
        <a:ext cx="1337695" cy="535078"/>
      </dsp:txXfrm>
    </dsp:sp>
    <dsp:sp modelId="{E74C34A6-16F1-4159-BAA2-1935B970AE39}">
      <dsp:nvSpPr>
        <dsp:cNvPr id="0" name=""/>
        <dsp:cNvSpPr/>
      </dsp:nvSpPr>
      <dsp:spPr>
        <a:xfrm>
          <a:off x="369494" y="1989305"/>
          <a:ext cx="601962" cy="601962"/>
        </a:xfrm>
        <a:prstGeom prst="rect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F71D949-C37E-4BE0-9F8E-5825C4583438}">
      <dsp:nvSpPr>
        <dsp:cNvPr id="0" name=""/>
        <dsp:cNvSpPr/>
      </dsp:nvSpPr>
      <dsp:spPr>
        <a:xfrm>
          <a:off x="1628" y="2815713"/>
          <a:ext cx="1337695" cy="5350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/>
            <a:t>Responsibilities</a:t>
          </a:r>
        </a:p>
      </dsp:txBody>
      <dsp:txXfrm>
        <a:off x="1628" y="2815713"/>
        <a:ext cx="1337695" cy="535078"/>
      </dsp:txXfrm>
    </dsp:sp>
    <dsp:sp modelId="{9054239B-9E1B-4BAF-A622-5D2D46A546C1}">
      <dsp:nvSpPr>
        <dsp:cNvPr id="0" name=""/>
        <dsp:cNvSpPr/>
      </dsp:nvSpPr>
      <dsp:spPr>
        <a:xfrm>
          <a:off x="1941286" y="1989305"/>
          <a:ext cx="601962" cy="601962"/>
        </a:xfrm>
        <a:prstGeom prst="rect">
          <a:avLst/>
        </a:prstGeom>
        <a:blipFill>
          <a:blip xmlns:r="http://schemas.openxmlformats.org/officeDocument/2006/relationships"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876D390-FBF6-4018-BC52-4C1D9D13DDB5}">
      <dsp:nvSpPr>
        <dsp:cNvPr id="0" name=""/>
        <dsp:cNvSpPr/>
      </dsp:nvSpPr>
      <dsp:spPr>
        <a:xfrm>
          <a:off x="1573420" y="2815713"/>
          <a:ext cx="1337695" cy="5350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/>
            <a:t>Repercussions</a:t>
          </a:r>
        </a:p>
      </dsp:txBody>
      <dsp:txXfrm>
        <a:off x="1573420" y="2815713"/>
        <a:ext cx="1337695" cy="535078"/>
      </dsp:txXfrm>
    </dsp:sp>
    <dsp:sp modelId="{E3A656FF-5A70-4B76-AC07-9AF1279573F8}">
      <dsp:nvSpPr>
        <dsp:cNvPr id="0" name=""/>
        <dsp:cNvSpPr/>
      </dsp:nvSpPr>
      <dsp:spPr>
        <a:xfrm>
          <a:off x="3513078" y="1989305"/>
          <a:ext cx="601962" cy="601962"/>
        </a:xfrm>
        <a:prstGeom prst="rect">
          <a:avLst/>
        </a:prstGeom>
        <a:blipFill>
          <a:blip xmlns:r="http://schemas.openxmlformats.org/officeDocument/2006/relationships"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8F00F16-A1E5-45EA-9D2A-EEABC3273E82}">
      <dsp:nvSpPr>
        <dsp:cNvPr id="0" name=""/>
        <dsp:cNvSpPr/>
      </dsp:nvSpPr>
      <dsp:spPr>
        <a:xfrm>
          <a:off x="3145212" y="2815713"/>
          <a:ext cx="1337695" cy="5350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/>
            <a:t>Knowledge</a:t>
          </a:r>
        </a:p>
      </dsp:txBody>
      <dsp:txXfrm>
        <a:off x="3145212" y="2815713"/>
        <a:ext cx="1337695" cy="535078"/>
      </dsp:txXfrm>
    </dsp:sp>
    <dsp:sp modelId="{35ECB56E-A73E-49AE-9D1C-2CFD6F9364F2}">
      <dsp:nvSpPr>
        <dsp:cNvPr id="0" name=""/>
        <dsp:cNvSpPr/>
      </dsp:nvSpPr>
      <dsp:spPr>
        <a:xfrm>
          <a:off x="1155390" y="3685215"/>
          <a:ext cx="601962" cy="601962"/>
        </a:xfrm>
        <a:prstGeom prst="rect">
          <a:avLst/>
        </a:prstGeom>
        <a:blipFill>
          <a:blip xmlns:r="http://schemas.openxmlformats.org/officeDocument/2006/relationships"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12DD960-B5B4-4D2E-8D2B-9993D32BD1B8}">
      <dsp:nvSpPr>
        <dsp:cNvPr id="0" name=""/>
        <dsp:cNvSpPr/>
      </dsp:nvSpPr>
      <dsp:spPr>
        <a:xfrm>
          <a:off x="787524" y="4511624"/>
          <a:ext cx="1337695" cy="5350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Impact on military connected students</a:t>
          </a:r>
        </a:p>
      </dsp:txBody>
      <dsp:txXfrm>
        <a:off x="787524" y="4511624"/>
        <a:ext cx="1337695" cy="535078"/>
      </dsp:txXfrm>
    </dsp:sp>
    <dsp:sp modelId="{D284018D-95BE-4766-9796-EA7EB2D52B99}">
      <dsp:nvSpPr>
        <dsp:cNvPr id="0" name=""/>
        <dsp:cNvSpPr/>
      </dsp:nvSpPr>
      <dsp:spPr>
        <a:xfrm>
          <a:off x="2727182" y="3685215"/>
          <a:ext cx="601962" cy="601962"/>
        </a:xfrm>
        <a:prstGeom prst="rect">
          <a:avLst/>
        </a:prstGeom>
        <a:blipFill>
          <a:blip xmlns:r="http://schemas.openxmlformats.org/officeDocument/2006/relationships"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AE81FEA-A232-4F22-BFBD-80C968A698A8}">
      <dsp:nvSpPr>
        <dsp:cNvPr id="0" name=""/>
        <dsp:cNvSpPr/>
      </dsp:nvSpPr>
      <dsp:spPr>
        <a:xfrm>
          <a:off x="2359316" y="4511624"/>
          <a:ext cx="1337695" cy="5350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Students</a:t>
          </a:r>
        </a:p>
      </dsp:txBody>
      <dsp:txXfrm>
        <a:off x="2359316" y="4511624"/>
        <a:ext cx="1337695" cy="535078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227764B-C3AC-4178-A070-C777E58AC948}">
      <dsp:nvSpPr>
        <dsp:cNvPr id="0" name=""/>
        <dsp:cNvSpPr/>
      </dsp:nvSpPr>
      <dsp:spPr>
        <a:xfrm>
          <a:off x="0" y="0"/>
          <a:ext cx="6367912" cy="6405613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91592" tIns="291592" rIns="291592" bIns="291592" numCol="1" spcCol="1270" anchor="ctr" anchorCtr="0">
          <a:noAutofit/>
        </a:bodyPr>
        <a:lstStyle/>
        <a:p>
          <a:pPr marL="0" lvl="0" indent="0" algn="ctr" defTabSz="1822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100" kern="1200"/>
            <a:t>Knowing when students drop or w/d from classes you certified and submitting amendments?</a:t>
          </a:r>
        </a:p>
      </dsp:txBody>
      <dsp:txXfrm>
        <a:off x="0" y="0"/>
        <a:ext cx="6367912" cy="3459031"/>
      </dsp:txXfrm>
    </dsp:sp>
    <dsp:sp modelId="{F794FBC6-25FC-4502-8CD3-626761A9E5E5}">
      <dsp:nvSpPr>
        <dsp:cNvPr id="0" name=""/>
        <dsp:cNvSpPr/>
      </dsp:nvSpPr>
      <dsp:spPr>
        <a:xfrm>
          <a:off x="0" y="3330918"/>
          <a:ext cx="3183956" cy="2946581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77368" tIns="49530" rIns="277368" bIns="49530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900" kern="1200"/>
            <a:t>Compliance in timeliness</a:t>
          </a:r>
        </a:p>
      </dsp:txBody>
      <dsp:txXfrm>
        <a:off x="0" y="3330918"/>
        <a:ext cx="3183956" cy="2946581"/>
      </dsp:txXfrm>
    </dsp:sp>
    <dsp:sp modelId="{D8AA77BD-DBA9-4C72-A64E-9CA63E273EDC}">
      <dsp:nvSpPr>
        <dsp:cNvPr id="0" name=""/>
        <dsp:cNvSpPr/>
      </dsp:nvSpPr>
      <dsp:spPr>
        <a:xfrm>
          <a:off x="3183956" y="3330918"/>
          <a:ext cx="3183956" cy="2946581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77368" tIns="49530" rIns="277368" bIns="49530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900" kern="1200"/>
            <a:t>Prohibiting delays of payments to students</a:t>
          </a:r>
        </a:p>
      </dsp:txBody>
      <dsp:txXfrm>
        <a:off x="3183956" y="3330918"/>
        <a:ext cx="3183956" cy="2946581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0E91359-A03E-4F7A-A836-5005CD17F25D}">
      <dsp:nvSpPr>
        <dsp:cNvPr id="0" name=""/>
        <dsp:cNvSpPr/>
      </dsp:nvSpPr>
      <dsp:spPr>
        <a:xfrm>
          <a:off x="0" y="2141"/>
          <a:ext cx="4584882" cy="108558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CB1FCA6-5B67-4FB3-80C5-793E9E1B0586}">
      <dsp:nvSpPr>
        <dsp:cNvPr id="0" name=""/>
        <dsp:cNvSpPr/>
      </dsp:nvSpPr>
      <dsp:spPr>
        <a:xfrm>
          <a:off x="328388" y="246397"/>
          <a:ext cx="597069" cy="597069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95EB1E5-E985-472F-934E-7415D553AE71}">
      <dsp:nvSpPr>
        <dsp:cNvPr id="0" name=""/>
        <dsp:cNvSpPr/>
      </dsp:nvSpPr>
      <dsp:spPr>
        <a:xfrm>
          <a:off x="1253845" y="2141"/>
          <a:ext cx="3331036" cy="10855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891" tIns="114891" rIns="114891" bIns="114891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Timelines</a:t>
          </a:r>
        </a:p>
      </dsp:txBody>
      <dsp:txXfrm>
        <a:off x="1253845" y="2141"/>
        <a:ext cx="3331036" cy="1085580"/>
      </dsp:txXfrm>
    </dsp:sp>
    <dsp:sp modelId="{943A60F8-E104-43A6-ADE6-AC9D0368D183}">
      <dsp:nvSpPr>
        <dsp:cNvPr id="0" name=""/>
        <dsp:cNvSpPr/>
      </dsp:nvSpPr>
      <dsp:spPr>
        <a:xfrm>
          <a:off x="0" y="1359117"/>
          <a:ext cx="4584882" cy="108558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D726A17-4781-48E5-ADF1-016C273B3177}">
      <dsp:nvSpPr>
        <dsp:cNvPr id="0" name=""/>
        <dsp:cNvSpPr/>
      </dsp:nvSpPr>
      <dsp:spPr>
        <a:xfrm>
          <a:off x="328388" y="1603372"/>
          <a:ext cx="597069" cy="597069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872CEDA-FEBE-47B4-BA38-73F4E6B5BCC0}">
      <dsp:nvSpPr>
        <dsp:cNvPr id="0" name=""/>
        <dsp:cNvSpPr/>
      </dsp:nvSpPr>
      <dsp:spPr>
        <a:xfrm>
          <a:off x="1253845" y="1359117"/>
          <a:ext cx="3331036" cy="10855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891" tIns="114891" rIns="114891" bIns="114891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Plan around busy times</a:t>
          </a:r>
        </a:p>
      </dsp:txBody>
      <dsp:txXfrm>
        <a:off x="1253845" y="1359117"/>
        <a:ext cx="3331036" cy="1085580"/>
      </dsp:txXfrm>
    </dsp:sp>
    <dsp:sp modelId="{39ECDBCD-3C01-4325-8B9E-2290B87FEBE7}">
      <dsp:nvSpPr>
        <dsp:cNvPr id="0" name=""/>
        <dsp:cNvSpPr/>
      </dsp:nvSpPr>
      <dsp:spPr>
        <a:xfrm>
          <a:off x="0" y="2716092"/>
          <a:ext cx="4584882" cy="108558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0EEFB54-7F17-4770-9DF2-FF6084A30155}">
      <dsp:nvSpPr>
        <dsp:cNvPr id="0" name=""/>
        <dsp:cNvSpPr/>
      </dsp:nvSpPr>
      <dsp:spPr>
        <a:xfrm>
          <a:off x="328388" y="2960348"/>
          <a:ext cx="597069" cy="597069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41731B0-4891-4A62-AC39-A113B00DB2A2}">
      <dsp:nvSpPr>
        <dsp:cNvPr id="0" name=""/>
        <dsp:cNvSpPr/>
      </dsp:nvSpPr>
      <dsp:spPr>
        <a:xfrm>
          <a:off x="1253845" y="2716092"/>
          <a:ext cx="3331036" cy="10855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891" tIns="114891" rIns="114891" bIns="114891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Amendments and delays in payments</a:t>
          </a:r>
        </a:p>
      </dsp:txBody>
      <dsp:txXfrm>
        <a:off x="1253845" y="2716092"/>
        <a:ext cx="3331036" cy="1085580"/>
      </dsp:txXfrm>
    </dsp:sp>
    <dsp:sp modelId="{AF495756-E908-4453-93E9-848603412E25}">
      <dsp:nvSpPr>
        <dsp:cNvPr id="0" name=""/>
        <dsp:cNvSpPr/>
      </dsp:nvSpPr>
      <dsp:spPr>
        <a:xfrm>
          <a:off x="0" y="4073067"/>
          <a:ext cx="4584882" cy="108558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F4A6065-FA8F-42DD-9DEA-61B73C0BEEC0}">
      <dsp:nvSpPr>
        <dsp:cNvPr id="0" name=""/>
        <dsp:cNvSpPr/>
      </dsp:nvSpPr>
      <dsp:spPr>
        <a:xfrm>
          <a:off x="328388" y="4317323"/>
          <a:ext cx="597069" cy="597069"/>
        </a:xfrm>
        <a:prstGeom prst="rect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9BD1DA1-F9CE-4E55-B02F-D9E3CDECD492}">
      <dsp:nvSpPr>
        <dsp:cNvPr id="0" name=""/>
        <dsp:cNvSpPr/>
      </dsp:nvSpPr>
      <dsp:spPr>
        <a:xfrm>
          <a:off x="1253845" y="4073067"/>
          <a:ext cx="3331036" cy="10855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891" tIns="114891" rIns="114891" bIns="114891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Review grades</a:t>
          </a:r>
        </a:p>
      </dsp:txBody>
      <dsp:txXfrm>
        <a:off x="1253845" y="4073067"/>
        <a:ext cx="3331036" cy="108558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0B6EF73-DB1F-4850-9143-008746ADD8F4}">
      <dsp:nvSpPr>
        <dsp:cNvPr id="0" name=""/>
        <dsp:cNvSpPr/>
      </dsp:nvSpPr>
      <dsp:spPr>
        <a:xfrm>
          <a:off x="909581" y="488911"/>
          <a:ext cx="1259653" cy="1259653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5439671-D6BC-4811-8238-3C84B23BBCC9}">
      <dsp:nvSpPr>
        <dsp:cNvPr id="0" name=""/>
        <dsp:cNvSpPr/>
      </dsp:nvSpPr>
      <dsp:spPr>
        <a:xfrm>
          <a:off x="139792" y="2132902"/>
          <a:ext cx="2799230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Process for receiving and completing certifications</a:t>
          </a:r>
        </a:p>
      </dsp:txBody>
      <dsp:txXfrm>
        <a:off x="139792" y="2132902"/>
        <a:ext cx="2799230" cy="720000"/>
      </dsp:txXfrm>
    </dsp:sp>
    <dsp:sp modelId="{D50A4026-D7BD-4640-92AC-40B4220D4B1D}">
      <dsp:nvSpPr>
        <dsp:cNvPr id="0" name=""/>
        <dsp:cNvSpPr/>
      </dsp:nvSpPr>
      <dsp:spPr>
        <a:xfrm>
          <a:off x="4198677" y="488911"/>
          <a:ext cx="1259653" cy="1259653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2C74E30-CB59-45AE-900A-00D202762B23}">
      <dsp:nvSpPr>
        <dsp:cNvPr id="0" name=""/>
        <dsp:cNvSpPr/>
      </dsp:nvSpPr>
      <dsp:spPr>
        <a:xfrm>
          <a:off x="3428889" y="2132902"/>
          <a:ext cx="2799230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If needed, have timelines for submitting certification form (if required)</a:t>
          </a:r>
        </a:p>
      </dsp:txBody>
      <dsp:txXfrm>
        <a:off x="3428889" y="2132902"/>
        <a:ext cx="2799230" cy="720000"/>
      </dsp:txXfrm>
    </dsp:sp>
    <dsp:sp modelId="{536E6094-74B9-4BA5-A7DE-B0A34D6BDB65}">
      <dsp:nvSpPr>
        <dsp:cNvPr id="0" name=""/>
        <dsp:cNvSpPr/>
      </dsp:nvSpPr>
      <dsp:spPr>
        <a:xfrm>
          <a:off x="2554129" y="3552710"/>
          <a:ext cx="1259653" cy="1259653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BFE2220-C347-4A1C-9131-BB1D2E733500}">
      <dsp:nvSpPr>
        <dsp:cNvPr id="0" name=""/>
        <dsp:cNvSpPr/>
      </dsp:nvSpPr>
      <dsp:spPr>
        <a:xfrm>
          <a:off x="1784341" y="5196701"/>
          <a:ext cx="2799230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Track delays in payments and issues that arise</a:t>
          </a:r>
        </a:p>
      </dsp:txBody>
      <dsp:txXfrm>
        <a:off x="1784341" y="5196701"/>
        <a:ext cx="2799230" cy="720000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3C9D77-4325-4866-877B-C7F8F4DADF3B}">
      <dsp:nvSpPr>
        <dsp:cNvPr id="0" name=""/>
        <dsp:cNvSpPr/>
      </dsp:nvSpPr>
      <dsp:spPr>
        <a:xfrm>
          <a:off x="0" y="411891"/>
          <a:ext cx="4828172" cy="4828172"/>
        </a:xfrm>
        <a:prstGeom prst="diamond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BE63B5B-5DD8-440F-8549-89475E379465}">
      <dsp:nvSpPr>
        <dsp:cNvPr id="0" name=""/>
        <dsp:cNvSpPr/>
      </dsp:nvSpPr>
      <dsp:spPr>
        <a:xfrm>
          <a:off x="458676" y="870567"/>
          <a:ext cx="1882987" cy="188298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/>
            <a:t>What is dual degree?</a:t>
          </a:r>
        </a:p>
      </dsp:txBody>
      <dsp:txXfrm>
        <a:off x="550596" y="962487"/>
        <a:ext cx="1699147" cy="1699147"/>
      </dsp:txXfrm>
    </dsp:sp>
    <dsp:sp modelId="{DAC850D9-9585-425E-922F-CED20ADFEE09}">
      <dsp:nvSpPr>
        <dsp:cNvPr id="0" name=""/>
        <dsp:cNvSpPr/>
      </dsp:nvSpPr>
      <dsp:spPr>
        <a:xfrm>
          <a:off x="2486508" y="870567"/>
          <a:ext cx="1882987" cy="188298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/>
            <a:t>What is dual major?</a:t>
          </a:r>
        </a:p>
      </dsp:txBody>
      <dsp:txXfrm>
        <a:off x="2578428" y="962487"/>
        <a:ext cx="1699147" cy="1699147"/>
      </dsp:txXfrm>
    </dsp:sp>
    <dsp:sp modelId="{868287D0-6B99-405B-9EEA-B7036234D785}">
      <dsp:nvSpPr>
        <dsp:cNvPr id="0" name=""/>
        <dsp:cNvSpPr/>
      </dsp:nvSpPr>
      <dsp:spPr>
        <a:xfrm>
          <a:off x="458676" y="2898400"/>
          <a:ext cx="1882987" cy="188298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/>
            <a:t>What is dual objective?</a:t>
          </a:r>
        </a:p>
      </dsp:txBody>
      <dsp:txXfrm>
        <a:off x="550596" y="2990320"/>
        <a:ext cx="1699147" cy="1699147"/>
      </dsp:txXfrm>
    </dsp:sp>
    <dsp:sp modelId="{6DC02ECC-ECC5-4DCC-AE98-EE71556F6A15}">
      <dsp:nvSpPr>
        <dsp:cNvPr id="0" name=""/>
        <dsp:cNvSpPr/>
      </dsp:nvSpPr>
      <dsp:spPr>
        <a:xfrm>
          <a:off x="2486508" y="2898400"/>
          <a:ext cx="1882987" cy="188298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/>
            <a:t>Dual Objectives must be approved by SAA</a:t>
          </a:r>
        </a:p>
      </dsp:txBody>
      <dsp:txXfrm>
        <a:off x="2578428" y="2990320"/>
        <a:ext cx="1699147" cy="1699147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2E8FB63-3E33-48F5-9209-D86F40172615}">
      <dsp:nvSpPr>
        <dsp:cNvPr id="0" name=""/>
        <dsp:cNvSpPr/>
      </dsp:nvSpPr>
      <dsp:spPr>
        <a:xfrm>
          <a:off x="813044" y="25559"/>
          <a:ext cx="1620455" cy="1620455"/>
        </a:xfrm>
        <a:prstGeom prst="ellips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8C38B20-D974-48AE-9D0B-789295AFE485}">
      <dsp:nvSpPr>
        <dsp:cNvPr id="0" name=""/>
        <dsp:cNvSpPr/>
      </dsp:nvSpPr>
      <dsp:spPr>
        <a:xfrm>
          <a:off x="1158387" y="370901"/>
          <a:ext cx="929769" cy="929769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A0C2D4B-43E7-43D2-A216-6FE685B863CA}">
      <dsp:nvSpPr>
        <dsp:cNvPr id="0" name=""/>
        <dsp:cNvSpPr/>
      </dsp:nvSpPr>
      <dsp:spPr>
        <a:xfrm>
          <a:off x="295030" y="2150746"/>
          <a:ext cx="2656483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1700" kern="1200"/>
            <a:t>Enter certifications in EM</a:t>
          </a:r>
        </a:p>
      </dsp:txBody>
      <dsp:txXfrm>
        <a:off x="295030" y="2150746"/>
        <a:ext cx="2656483" cy="720000"/>
      </dsp:txXfrm>
    </dsp:sp>
    <dsp:sp modelId="{530948B2-117F-47C8-B32E-07AEF85D378E}">
      <dsp:nvSpPr>
        <dsp:cNvPr id="0" name=""/>
        <dsp:cNvSpPr/>
      </dsp:nvSpPr>
      <dsp:spPr>
        <a:xfrm>
          <a:off x="3934413" y="25559"/>
          <a:ext cx="1620455" cy="1620455"/>
        </a:xfrm>
        <a:prstGeom prst="ellips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1E4E2E5-AB11-40FD-A66C-A73CC6E7AA9A}">
      <dsp:nvSpPr>
        <dsp:cNvPr id="0" name=""/>
        <dsp:cNvSpPr/>
      </dsp:nvSpPr>
      <dsp:spPr>
        <a:xfrm>
          <a:off x="4279756" y="370901"/>
          <a:ext cx="929769" cy="929769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1B05987-35CC-47BD-BCDC-F848D127A06E}">
      <dsp:nvSpPr>
        <dsp:cNvPr id="0" name=""/>
        <dsp:cNvSpPr/>
      </dsp:nvSpPr>
      <dsp:spPr>
        <a:xfrm>
          <a:off x="3416398" y="2150746"/>
          <a:ext cx="2656483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1700" kern="1200"/>
            <a:t>Process amendments as soon as possible-30 day window</a:t>
          </a:r>
        </a:p>
      </dsp:txBody>
      <dsp:txXfrm>
        <a:off x="3416398" y="2150746"/>
        <a:ext cx="2656483" cy="720000"/>
      </dsp:txXfrm>
    </dsp:sp>
    <dsp:sp modelId="{6E7C70E2-AD7A-4B06-989E-0031C4EAFDB0}">
      <dsp:nvSpPr>
        <dsp:cNvPr id="0" name=""/>
        <dsp:cNvSpPr/>
      </dsp:nvSpPr>
      <dsp:spPr>
        <a:xfrm>
          <a:off x="813044" y="3534866"/>
          <a:ext cx="1620455" cy="1620455"/>
        </a:xfrm>
        <a:prstGeom prst="ellips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F32D26C-6AB5-4267-85DC-5FEF83B9BFE1}">
      <dsp:nvSpPr>
        <dsp:cNvPr id="0" name=""/>
        <dsp:cNvSpPr/>
      </dsp:nvSpPr>
      <dsp:spPr>
        <a:xfrm>
          <a:off x="1158387" y="3880209"/>
          <a:ext cx="929769" cy="929769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1C54722-DD8C-46F4-A8CB-98C325709951}">
      <dsp:nvSpPr>
        <dsp:cNvPr id="0" name=""/>
        <dsp:cNvSpPr/>
      </dsp:nvSpPr>
      <dsp:spPr>
        <a:xfrm>
          <a:off x="295030" y="5660053"/>
          <a:ext cx="2656483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1700" kern="1200"/>
            <a:t>Review program and benefit in EM for every certification</a:t>
          </a:r>
        </a:p>
      </dsp:txBody>
      <dsp:txXfrm>
        <a:off x="295030" y="5660053"/>
        <a:ext cx="2656483" cy="720000"/>
      </dsp:txXfrm>
    </dsp:sp>
    <dsp:sp modelId="{5828541A-B865-4AD8-901D-799CEEC60CD7}">
      <dsp:nvSpPr>
        <dsp:cNvPr id="0" name=""/>
        <dsp:cNvSpPr/>
      </dsp:nvSpPr>
      <dsp:spPr>
        <a:xfrm>
          <a:off x="3934413" y="3534866"/>
          <a:ext cx="1620455" cy="1620455"/>
        </a:xfrm>
        <a:prstGeom prst="ellipse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E41699F-077C-46B4-B004-974D798044F9}">
      <dsp:nvSpPr>
        <dsp:cNvPr id="0" name=""/>
        <dsp:cNvSpPr/>
      </dsp:nvSpPr>
      <dsp:spPr>
        <a:xfrm>
          <a:off x="4279756" y="3880209"/>
          <a:ext cx="929769" cy="929769"/>
        </a:xfrm>
        <a:prstGeom prst="rect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A86B5A5-8158-47A3-A44A-3C63DD66B56F}">
      <dsp:nvSpPr>
        <dsp:cNvPr id="0" name=""/>
        <dsp:cNvSpPr/>
      </dsp:nvSpPr>
      <dsp:spPr>
        <a:xfrm>
          <a:off x="3416398" y="5660053"/>
          <a:ext cx="2656483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1700" kern="1200" dirty="0"/>
            <a:t>Program naming</a:t>
          </a:r>
        </a:p>
      </dsp:txBody>
      <dsp:txXfrm>
        <a:off x="3416398" y="5660053"/>
        <a:ext cx="2656483" cy="720000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CD365F1-1F57-416A-897B-FD92271C56C1}">
      <dsp:nvSpPr>
        <dsp:cNvPr id="0" name=""/>
        <dsp:cNvSpPr/>
      </dsp:nvSpPr>
      <dsp:spPr>
        <a:xfrm>
          <a:off x="909581" y="488911"/>
          <a:ext cx="1259653" cy="1259653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B353A6D-DC47-48EA-BAC1-A448DC5766E8}">
      <dsp:nvSpPr>
        <dsp:cNvPr id="0" name=""/>
        <dsp:cNvSpPr/>
      </dsp:nvSpPr>
      <dsp:spPr>
        <a:xfrm>
          <a:off x="139792" y="2132902"/>
          <a:ext cx="2799230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Get feedback from students on their payment delays</a:t>
          </a:r>
        </a:p>
      </dsp:txBody>
      <dsp:txXfrm>
        <a:off x="139792" y="2132902"/>
        <a:ext cx="2799230" cy="720000"/>
      </dsp:txXfrm>
    </dsp:sp>
    <dsp:sp modelId="{B0891441-DA89-487F-8D28-C01A34C33C77}">
      <dsp:nvSpPr>
        <dsp:cNvPr id="0" name=""/>
        <dsp:cNvSpPr/>
      </dsp:nvSpPr>
      <dsp:spPr>
        <a:xfrm>
          <a:off x="4198677" y="488911"/>
          <a:ext cx="1259653" cy="1259653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12A8485-13C3-4A05-BAFA-79CE1AF8A688}">
      <dsp:nvSpPr>
        <dsp:cNvPr id="0" name=""/>
        <dsp:cNvSpPr/>
      </dsp:nvSpPr>
      <dsp:spPr>
        <a:xfrm>
          <a:off x="3428889" y="2132902"/>
          <a:ext cx="2799230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Provide feedback to the NCACVA community about problems you find</a:t>
          </a:r>
        </a:p>
      </dsp:txBody>
      <dsp:txXfrm>
        <a:off x="3428889" y="2132902"/>
        <a:ext cx="2799230" cy="720000"/>
      </dsp:txXfrm>
    </dsp:sp>
    <dsp:sp modelId="{68020145-0352-4399-8814-2E0DA1F76142}">
      <dsp:nvSpPr>
        <dsp:cNvPr id="0" name=""/>
        <dsp:cNvSpPr/>
      </dsp:nvSpPr>
      <dsp:spPr>
        <a:xfrm>
          <a:off x="2554129" y="3552710"/>
          <a:ext cx="1259653" cy="1259653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19E9C0C-3698-4681-B49C-00F4AC50711B}">
      <dsp:nvSpPr>
        <dsp:cNvPr id="0" name=""/>
        <dsp:cNvSpPr/>
      </dsp:nvSpPr>
      <dsp:spPr>
        <a:xfrm>
          <a:off x="1784341" y="5196701"/>
          <a:ext cx="2799230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Provide feedback on Office Hours or to the Training School</a:t>
          </a:r>
        </a:p>
      </dsp:txBody>
      <dsp:txXfrm>
        <a:off x="1784341" y="5196701"/>
        <a:ext cx="2799230" cy="720000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CC5E550-DB8A-4A04-B8E7-EB668C52B0A6}">
      <dsp:nvSpPr>
        <dsp:cNvPr id="0" name=""/>
        <dsp:cNvSpPr/>
      </dsp:nvSpPr>
      <dsp:spPr>
        <a:xfrm>
          <a:off x="0" y="1040912"/>
          <a:ext cx="6367912" cy="1921683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5DBAD47-08E8-4FEA-863F-95B53311AEC5}">
      <dsp:nvSpPr>
        <dsp:cNvPr id="0" name=""/>
        <dsp:cNvSpPr/>
      </dsp:nvSpPr>
      <dsp:spPr>
        <a:xfrm>
          <a:off x="581309" y="1473290"/>
          <a:ext cx="1056926" cy="1056926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4475BB5-E3FB-409D-A5AC-BA497CB5B926}">
      <dsp:nvSpPr>
        <dsp:cNvPr id="0" name=""/>
        <dsp:cNvSpPr/>
      </dsp:nvSpPr>
      <dsp:spPr>
        <a:xfrm>
          <a:off x="2219544" y="1040912"/>
          <a:ext cx="2865560" cy="192168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378" tIns="203378" rIns="203378" bIns="203378" numCol="1" spcCol="1270" anchor="ctr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/>
            <a:t>SCO Handbook</a:t>
          </a:r>
        </a:p>
      </dsp:txBody>
      <dsp:txXfrm>
        <a:off x="2219544" y="1040912"/>
        <a:ext cx="2865560" cy="1921683"/>
      </dsp:txXfrm>
    </dsp:sp>
    <dsp:sp modelId="{354E04D6-96E6-491A-8D74-9097102BB245}">
      <dsp:nvSpPr>
        <dsp:cNvPr id="0" name=""/>
        <dsp:cNvSpPr/>
      </dsp:nvSpPr>
      <dsp:spPr>
        <a:xfrm>
          <a:off x="5085105" y="1040912"/>
          <a:ext cx="1282807" cy="192168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378" tIns="203378" rIns="203378" bIns="203378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/>
            <a:t>Read consistently</a:t>
          </a:r>
        </a:p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/>
            <a:t>Review changes and dates of changes</a:t>
          </a:r>
        </a:p>
      </dsp:txBody>
      <dsp:txXfrm>
        <a:off x="5085105" y="1040912"/>
        <a:ext cx="1282807" cy="1921683"/>
      </dsp:txXfrm>
    </dsp:sp>
    <dsp:sp modelId="{B24FE18E-1DB5-47F6-9BC5-885F297857C8}">
      <dsp:nvSpPr>
        <dsp:cNvPr id="0" name=""/>
        <dsp:cNvSpPr/>
      </dsp:nvSpPr>
      <dsp:spPr>
        <a:xfrm>
          <a:off x="0" y="3443016"/>
          <a:ext cx="6367912" cy="1921683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E3844EC-5894-4808-A510-566BEFE8FF8E}">
      <dsp:nvSpPr>
        <dsp:cNvPr id="0" name=""/>
        <dsp:cNvSpPr/>
      </dsp:nvSpPr>
      <dsp:spPr>
        <a:xfrm>
          <a:off x="581309" y="3875395"/>
          <a:ext cx="1056926" cy="1056926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74E496C-18D2-4477-90C8-9E9124906861}">
      <dsp:nvSpPr>
        <dsp:cNvPr id="0" name=""/>
        <dsp:cNvSpPr/>
      </dsp:nvSpPr>
      <dsp:spPr>
        <a:xfrm>
          <a:off x="2219544" y="3443016"/>
          <a:ext cx="2865560" cy="192168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378" tIns="203378" rIns="203378" bIns="203378" numCol="1" spcCol="1270" anchor="ctr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/>
            <a:t>SAA</a:t>
          </a:r>
        </a:p>
      </dsp:txBody>
      <dsp:txXfrm>
        <a:off x="2219544" y="3443016"/>
        <a:ext cx="2865560" cy="1921683"/>
      </dsp:txXfrm>
    </dsp:sp>
    <dsp:sp modelId="{84BFD230-87D7-48F8-BF5C-73A0001E683F}">
      <dsp:nvSpPr>
        <dsp:cNvPr id="0" name=""/>
        <dsp:cNvSpPr/>
      </dsp:nvSpPr>
      <dsp:spPr>
        <a:xfrm>
          <a:off x="5085105" y="3443016"/>
          <a:ext cx="1282807" cy="192168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378" tIns="203378" rIns="203378" bIns="203378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/>
            <a:t>Uniform catalog approval</a:t>
          </a:r>
        </a:p>
      </dsp:txBody>
      <dsp:txXfrm>
        <a:off x="5085105" y="3443016"/>
        <a:ext cx="1282807" cy="1921683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CBF5546-E463-428B-8FA6-CDD7FF967A32}">
      <dsp:nvSpPr>
        <dsp:cNvPr id="0" name=""/>
        <dsp:cNvSpPr/>
      </dsp:nvSpPr>
      <dsp:spPr>
        <a:xfrm>
          <a:off x="0" y="26818"/>
          <a:ext cx="6367912" cy="147186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0970" tIns="140970" rIns="140970" bIns="140970" numCol="1" spcCol="1270" anchor="ctr" anchorCtr="0">
          <a:noAutofit/>
        </a:bodyPr>
        <a:lstStyle/>
        <a:p>
          <a:pPr marL="0" lvl="0" indent="0" algn="l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700" kern="1200"/>
            <a:t>Build relationships with departments</a:t>
          </a:r>
        </a:p>
      </dsp:txBody>
      <dsp:txXfrm>
        <a:off x="71850" y="98668"/>
        <a:ext cx="6224212" cy="1328160"/>
      </dsp:txXfrm>
    </dsp:sp>
    <dsp:sp modelId="{FF48D6A4-53DF-4D86-969B-39882C884BC0}">
      <dsp:nvSpPr>
        <dsp:cNvPr id="0" name=""/>
        <dsp:cNvSpPr/>
      </dsp:nvSpPr>
      <dsp:spPr>
        <a:xfrm>
          <a:off x="0" y="1498679"/>
          <a:ext cx="6367912" cy="19913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2181" tIns="46990" rIns="263144" bIns="46990" numCol="1" spcCol="1270" anchor="t" anchorCtr="0">
          <a:noAutofit/>
        </a:bodyPr>
        <a:lstStyle/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900" kern="1200"/>
            <a:t>Financial aid</a:t>
          </a:r>
        </a:p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900" kern="1200"/>
            <a:t>Registrar</a:t>
          </a:r>
        </a:p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900" kern="1200"/>
            <a:t>Business Office</a:t>
          </a:r>
        </a:p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900" kern="1200"/>
            <a:t>Marketing</a:t>
          </a:r>
        </a:p>
      </dsp:txBody>
      <dsp:txXfrm>
        <a:off x="0" y="1498679"/>
        <a:ext cx="6367912" cy="1991340"/>
      </dsp:txXfrm>
    </dsp:sp>
    <dsp:sp modelId="{D86BA253-0DB8-437C-93CE-0985D28C6CB1}">
      <dsp:nvSpPr>
        <dsp:cNvPr id="0" name=""/>
        <dsp:cNvSpPr/>
      </dsp:nvSpPr>
      <dsp:spPr>
        <a:xfrm>
          <a:off x="0" y="3490019"/>
          <a:ext cx="6367912" cy="1471860"/>
        </a:xfrm>
        <a:prstGeom prst="roundRect">
          <a:avLst/>
        </a:prstGeom>
        <a:solidFill>
          <a:schemeClr val="accent2">
            <a:hueOff val="6443614"/>
            <a:satOff val="-18493"/>
            <a:lumOff val="-29609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0970" tIns="140970" rIns="140970" bIns="140970" numCol="1" spcCol="1270" anchor="ctr" anchorCtr="0">
          <a:noAutofit/>
        </a:bodyPr>
        <a:lstStyle/>
        <a:p>
          <a:pPr marL="0" lvl="0" indent="0" algn="l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700" kern="1200"/>
            <a:t>Build relationships with a community  </a:t>
          </a:r>
        </a:p>
      </dsp:txBody>
      <dsp:txXfrm>
        <a:off x="71850" y="3561869"/>
        <a:ext cx="6224212" cy="1328160"/>
      </dsp:txXfrm>
    </dsp:sp>
    <dsp:sp modelId="{2E785EBD-ECB5-4AC6-BA8E-E663DBE4D001}">
      <dsp:nvSpPr>
        <dsp:cNvPr id="0" name=""/>
        <dsp:cNvSpPr/>
      </dsp:nvSpPr>
      <dsp:spPr>
        <a:xfrm>
          <a:off x="0" y="4961879"/>
          <a:ext cx="6367912" cy="141691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2181" tIns="46990" rIns="263144" bIns="46990" numCol="1" spcCol="1270" anchor="t" anchorCtr="0">
          <a:noAutofit/>
        </a:bodyPr>
        <a:lstStyle/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900" kern="1200"/>
            <a:t>Schools within your local community</a:t>
          </a:r>
        </a:p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900" kern="1200"/>
            <a:t>Organizations-NCACVA</a:t>
          </a:r>
        </a:p>
      </dsp:txBody>
      <dsp:txXfrm>
        <a:off x="0" y="4961879"/>
        <a:ext cx="6367912" cy="1416915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B2BD334-9ECD-44BB-ACDF-AB1FFC358E92}">
      <dsp:nvSpPr>
        <dsp:cNvPr id="0" name=""/>
        <dsp:cNvSpPr/>
      </dsp:nvSpPr>
      <dsp:spPr>
        <a:xfrm>
          <a:off x="0" y="4415"/>
          <a:ext cx="4828172" cy="94052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035E7AE-9FA5-47B7-8E94-8768C3B4EC15}">
      <dsp:nvSpPr>
        <dsp:cNvPr id="0" name=""/>
        <dsp:cNvSpPr/>
      </dsp:nvSpPr>
      <dsp:spPr>
        <a:xfrm>
          <a:off x="284507" y="216032"/>
          <a:ext cx="517286" cy="517286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E6751DC-9582-47BA-9EFB-E12BAD84ADB2}">
      <dsp:nvSpPr>
        <dsp:cNvPr id="0" name=""/>
        <dsp:cNvSpPr/>
      </dsp:nvSpPr>
      <dsp:spPr>
        <a:xfrm>
          <a:off x="1086301" y="4415"/>
          <a:ext cx="3741870" cy="9405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538" tIns="99538" rIns="99538" bIns="99538" numCol="1" spcCol="1270" anchor="ctr" anchorCtr="0">
          <a:noAutofit/>
        </a:bodyPr>
        <a:lstStyle/>
        <a:p>
          <a:pPr marL="0" lvl="0" indent="0" algn="l" defTabSz="7556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Check Tungsten for PO’s</a:t>
          </a:r>
        </a:p>
      </dsp:txBody>
      <dsp:txXfrm>
        <a:off x="1086301" y="4415"/>
        <a:ext cx="3741870" cy="940520"/>
      </dsp:txXfrm>
    </dsp:sp>
    <dsp:sp modelId="{84EBAA9A-D83E-4776-BFA3-9E44F81E4316}">
      <dsp:nvSpPr>
        <dsp:cNvPr id="0" name=""/>
        <dsp:cNvSpPr/>
      </dsp:nvSpPr>
      <dsp:spPr>
        <a:xfrm>
          <a:off x="0" y="1180066"/>
          <a:ext cx="4828172" cy="94052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D492E8F-DE2B-4158-9CC2-C60DCDBA046B}">
      <dsp:nvSpPr>
        <dsp:cNvPr id="0" name=""/>
        <dsp:cNvSpPr/>
      </dsp:nvSpPr>
      <dsp:spPr>
        <a:xfrm>
          <a:off x="284507" y="1391683"/>
          <a:ext cx="517286" cy="517286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480A40E-195B-46FC-9A6F-8674F4D1C44A}">
      <dsp:nvSpPr>
        <dsp:cNvPr id="0" name=""/>
        <dsp:cNvSpPr/>
      </dsp:nvSpPr>
      <dsp:spPr>
        <a:xfrm>
          <a:off x="1086301" y="1180066"/>
          <a:ext cx="3741870" cy="9405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538" tIns="99538" rIns="99538" bIns="99538" numCol="1" spcCol="1270" anchor="ctr" anchorCtr="0">
          <a:noAutofit/>
        </a:bodyPr>
        <a:lstStyle/>
        <a:p>
          <a:pPr marL="0" lvl="0" indent="0" algn="l" defTabSz="7556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Confirm approved program aligns with student’s program in your system</a:t>
          </a:r>
        </a:p>
      </dsp:txBody>
      <dsp:txXfrm>
        <a:off x="1086301" y="1180066"/>
        <a:ext cx="3741870" cy="940520"/>
      </dsp:txXfrm>
    </dsp:sp>
    <dsp:sp modelId="{66FDCE4E-EE0D-4A46-A05C-25A86EEC276E}">
      <dsp:nvSpPr>
        <dsp:cNvPr id="0" name=""/>
        <dsp:cNvSpPr/>
      </dsp:nvSpPr>
      <dsp:spPr>
        <a:xfrm>
          <a:off x="0" y="2355717"/>
          <a:ext cx="4828172" cy="94052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E394A50-A5B4-4C5A-BB38-05F910021A3B}">
      <dsp:nvSpPr>
        <dsp:cNvPr id="0" name=""/>
        <dsp:cNvSpPr/>
      </dsp:nvSpPr>
      <dsp:spPr>
        <a:xfrm>
          <a:off x="284507" y="2567334"/>
          <a:ext cx="517286" cy="517286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C4219B4-3D0E-40CE-90F2-22EC8C6548B3}">
      <dsp:nvSpPr>
        <dsp:cNvPr id="0" name=""/>
        <dsp:cNvSpPr/>
      </dsp:nvSpPr>
      <dsp:spPr>
        <a:xfrm>
          <a:off x="1086301" y="2355717"/>
          <a:ext cx="3741870" cy="9405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538" tIns="99538" rIns="99538" bIns="99538" numCol="1" spcCol="1270" anchor="ctr" anchorCtr="0">
          <a:noAutofit/>
        </a:bodyPr>
        <a:lstStyle/>
        <a:p>
          <a:pPr marL="0" lvl="0" indent="0" algn="l" defTabSz="7556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Reach out to VRC’s with questions</a:t>
          </a:r>
        </a:p>
      </dsp:txBody>
      <dsp:txXfrm>
        <a:off x="1086301" y="2355717"/>
        <a:ext cx="3741870" cy="940520"/>
      </dsp:txXfrm>
    </dsp:sp>
    <dsp:sp modelId="{ECA3880B-17A6-401E-82E5-D1C6703D19AC}">
      <dsp:nvSpPr>
        <dsp:cNvPr id="0" name=""/>
        <dsp:cNvSpPr/>
      </dsp:nvSpPr>
      <dsp:spPr>
        <a:xfrm>
          <a:off x="0" y="3531367"/>
          <a:ext cx="4828172" cy="94052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B6C0901-7DA4-4641-A76E-BB1828935811}">
      <dsp:nvSpPr>
        <dsp:cNvPr id="0" name=""/>
        <dsp:cNvSpPr/>
      </dsp:nvSpPr>
      <dsp:spPr>
        <a:xfrm>
          <a:off x="284507" y="3742985"/>
          <a:ext cx="517286" cy="517286"/>
        </a:xfrm>
        <a:prstGeom prst="rect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0A5A367-43AF-4BF8-9F40-F8BB3DED4571}">
      <dsp:nvSpPr>
        <dsp:cNvPr id="0" name=""/>
        <dsp:cNvSpPr/>
      </dsp:nvSpPr>
      <dsp:spPr>
        <a:xfrm>
          <a:off x="1086301" y="3531367"/>
          <a:ext cx="3741870" cy="9405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538" tIns="99538" rIns="99538" bIns="99538" numCol="1" spcCol="1270" anchor="ctr" anchorCtr="0">
          <a:noAutofit/>
        </a:bodyPr>
        <a:lstStyle/>
        <a:p>
          <a:pPr marL="0" lvl="0" indent="0" algn="l" defTabSz="7556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Confirm additional approved supplies -laptop; calculator</a:t>
          </a:r>
        </a:p>
      </dsp:txBody>
      <dsp:txXfrm>
        <a:off x="1086301" y="3531367"/>
        <a:ext cx="3741870" cy="940520"/>
      </dsp:txXfrm>
    </dsp:sp>
    <dsp:sp modelId="{AB9408D4-61B1-41EF-9155-7411A52D6499}">
      <dsp:nvSpPr>
        <dsp:cNvPr id="0" name=""/>
        <dsp:cNvSpPr/>
      </dsp:nvSpPr>
      <dsp:spPr>
        <a:xfrm>
          <a:off x="0" y="4707018"/>
          <a:ext cx="4828172" cy="94052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D1ABAD8-0F12-4112-80F8-FA439CAFAFD9}">
      <dsp:nvSpPr>
        <dsp:cNvPr id="0" name=""/>
        <dsp:cNvSpPr/>
      </dsp:nvSpPr>
      <dsp:spPr>
        <a:xfrm>
          <a:off x="284507" y="4918635"/>
          <a:ext cx="517286" cy="517286"/>
        </a:xfrm>
        <a:prstGeom prst="rect">
          <a:avLst/>
        </a:prstGeom>
        <a:blipFill>
          <a:blip xmlns:r="http://schemas.openxmlformats.org/officeDocument/2006/relationships"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A1B56FA-0C9B-4FA6-9E6A-54EDA4398604}">
      <dsp:nvSpPr>
        <dsp:cNvPr id="0" name=""/>
        <dsp:cNvSpPr/>
      </dsp:nvSpPr>
      <dsp:spPr>
        <a:xfrm>
          <a:off x="1086301" y="4707018"/>
          <a:ext cx="3741870" cy="9405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538" tIns="99538" rIns="99538" bIns="99538" numCol="1" spcCol="1270" anchor="ctr" anchorCtr="0">
          <a:noAutofit/>
        </a:bodyPr>
        <a:lstStyle/>
        <a:p>
          <a:pPr marL="0" lvl="0" indent="0" algn="l" defTabSz="7556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VRE Handbook</a:t>
          </a:r>
        </a:p>
      </dsp:txBody>
      <dsp:txXfrm>
        <a:off x="1086301" y="4707018"/>
        <a:ext cx="3741870" cy="94052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8/2/layout/IconLabelList">
  <dgm:title val="Icon Label List"/>
  <dgm:desc val="Use to show non-sequential or grouped chunks of information accompanied by a related visuals. Works best with icons or small pictures with short text ca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  <dgm:param type="vertAlign" val="mid"/>
          <dgm:param type="horzAlign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  <dgm:param type="vertAlign" val="mid"/>
          <dgm:param type="horzAlign" val="ct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2">
        <dgm:constrLst>
          <dgm:constr type="h" for="ch" forName="compNode" refType="h" fact="0.4"/>
          <dgm:constr type="w" for="ch" forName="compNode" val="12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50"/>
          <dgm:constr type="h" for="des" forName="compNode" op="equ"/>
          <dgm:constr type="h" for="des" forName="textRect" op="equ"/>
        </dgm:constrLst>
      </dgm:if>
      <dgm:if name="Name5" axis="ch" ptType="node" func="cnt" op="lte" val="4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36"/>
          <dgm:constr type="h" for="des" forName="compNode" op="equ"/>
          <dgm:constr type="h" for="des" forName="textRect" op="equ"/>
        </dgm:constrLst>
      </dgm:if>
      <dgm:else name="Name6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24"/>
          <dgm:constr type="h" for="des" forName="compNode" op="equ"/>
          <dgm:constr type="h" for="des" forName="textRect" op="equ"/>
        </dgm:constrLst>
      </dgm:else>
    </dgm:choose>
    <dgm:ruleLst>
      <dgm:rule type="w" for="ch" forName="compNode" val="50" fact="NaN" max="NaN"/>
    </dgm:ruleLst>
    <dgm:forEach name="Name7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Rect" refType="w" fact="0.45"/>
          <dgm:constr type="h" for="ch" forName="iconRect" refType="w" refFor="ch" refForName="iconRect"/>
          <dgm:constr type="ctrX" for="ch" forName="iconRect" refType="w" fact="0.5"/>
          <dgm:constr type="t" for="ch" forName="iconRect"/>
          <dgm:constr type="h" for="ch" forName="spaceRect" refType="h" fact="0.15"/>
          <dgm:constr type="w" for="ch" forName="spaceRect" refType="w"/>
          <dgm:constr type="l" for="ch" forName="spaceRect"/>
          <dgm:constr type="t" for="ch" forName="spaceRect" refType="b" refFor="ch" refForName="iconRect"/>
          <dgm:constr type="h" for="ch" forName="textRect" val="20"/>
          <dgm:constr type="w" for="ch" forName="textRect" refType="w"/>
          <dgm:constr type="l" for="ch" forName="textRect"/>
          <dgm:constr type="t" for="ch" forName="textRect" refType="b" refFor="ch" refForName="spaceRect"/>
        </dgm:constrLst>
        <dgm:ruleLst>
          <dgm:rule type="h" val="INF" fact="NaN" max="NaN"/>
        </dgm:ruleLst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textRect" styleLbl="revTx">
          <dgm:varLst>
            <dgm:chMax val="1"/>
            <dgm:chPref val="1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1" fact="NaN" max="NaN"/>
            <dgm:rule type="h" val="INF" fact="NaN" max="NaN"/>
          </dgm:ruleLst>
        </dgm:layoutNode>
      </dgm:layoutNode>
      <dgm:forEach name="Name8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</dgm1612:lstStyle>
    </a:ext>
  </dgm:extLst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18/2/layout/IconLabelList">
  <dgm:title val="Icon Label List"/>
  <dgm:desc val="Use to show non-sequential or grouped chunks of information accompanied by a related visuals. Works best with icons or small pictures with short text ca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  <dgm:param type="vertAlign" val="mid"/>
          <dgm:param type="horzAlign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  <dgm:param type="vertAlign" val="mid"/>
          <dgm:param type="horzAlign" val="ct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2">
        <dgm:constrLst>
          <dgm:constr type="h" for="ch" forName="compNode" refType="h" fact="0.4"/>
          <dgm:constr type="w" for="ch" forName="compNode" val="12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50"/>
          <dgm:constr type="h" for="des" forName="compNode" op="equ"/>
          <dgm:constr type="h" for="des" forName="textRect" op="equ"/>
        </dgm:constrLst>
      </dgm:if>
      <dgm:if name="Name5" axis="ch" ptType="node" func="cnt" op="lte" val="4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36"/>
          <dgm:constr type="h" for="des" forName="compNode" op="equ"/>
          <dgm:constr type="h" for="des" forName="textRect" op="equ"/>
        </dgm:constrLst>
      </dgm:if>
      <dgm:else name="Name6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24"/>
          <dgm:constr type="h" for="des" forName="compNode" op="equ"/>
          <dgm:constr type="h" for="des" forName="textRect" op="equ"/>
        </dgm:constrLst>
      </dgm:else>
    </dgm:choose>
    <dgm:ruleLst>
      <dgm:rule type="w" for="ch" forName="compNode" val="50" fact="NaN" max="NaN"/>
    </dgm:ruleLst>
    <dgm:forEach name="Name7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Rect" refType="w" fact="0.45"/>
          <dgm:constr type="h" for="ch" forName="iconRect" refType="w" refFor="ch" refForName="iconRect"/>
          <dgm:constr type="ctrX" for="ch" forName="iconRect" refType="w" fact="0.5"/>
          <dgm:constr type="t" for="ch" forName="iconRect"/>
          <dgm:constr type="h" for="ch" forName="spaceRect" refType="h" fact="0.15"/>
          <dgm:constr type="w" for="ch" forName="spaceRect" refType="w"/>
          <dgm:constr type="l" for="ch" forName="spaceRect"/>
          <dgm:constr type="t" for="ch" forName="spaceRect" refType="b" refFor="ch" refForName="iconRect"/>
          <dgm:constr type="h" for="ch" forName="textRect" val="20"/>
          <dgm:constr type="w" for="ch" forName="textRect" refType="w"/>
          <dgm:constr type="l" for="ch" forName="textRect"/>
          <dgm:constr type="t" for="ch" forName="textRect" refType="b" refFor="ch" refForName="spaceRect"/>
        </dgm:constrLst>
        <dgm:ruleLst>
          <dgm:rule type="h" val="INF" fact="NaN" max="NaN"/>
        </dgm:ruleLst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textRect" styleLbl="revTx">
          <dgm:varLst>
            <dgm:chMax val="1"/>
            <dgm:chPref val="1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1" fact="NaN" max="NaN"/>
            <dgm:rule type="h" val="INF" fact="NaN" max="NaN"/>
          </dgm:ruleLst>
        </dgm:layoutNode>
      </dgm:layoutNode>
      <dgm:forEach name="Name8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</dgm1612:lstStyle>
    </a:ext>
  </dgm:extLst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18/5/layout/IconCircleLabelList">
  <dgm:title val="Icon Circle Label List"/>
  <dgm:desc val="Use to show non-sequential or grouped chunks of information accompanied by a related visuals. Works best with icons or small pictures with short text ca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  <dgm:param type="vertAlign" val="mid"/>
          <dgm:param type="horzAlign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  <dgm:param type="vertAlign" val="mid"/>
          <dgm:param type="horzAlign" val="ct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2">
        <dgm:constrLst>
          <dgm:constr type="h" for="ch" forName="compNode" refType="h" fact="0.4"/>
          <dgm:constr type="w" for="ch" forName="compNode" val="10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44"/>
          <dgm:constr type="h" for="des" forName="compNode" op="equ"/>
          <dgm:constr type="h" for="des" forName="textRect" op="equ"/>
        </dgm:constrLst>
      </dgm:if>
      <dgm:if name="Name5" axis="ch" ptType="node" func="cnt" op="lte" val="3">
        <dgm:constrLst>
          <dgm:constr type="h" for="ch" forName="compNode" refType="h" fact="0.4"/>
          <dgm:constr type="w" for="ch" forName="compNode" val="10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40"/>
          <dgm:constr type="h" for="des" forName="compNode" op="equ"/>
          <dgm:constr type="h" for="des" forName="textRect" op="equ"/>
        </dgm:constrLst>
      </dgm:if>
      <dgm:if name="Name6" axis="ch" ptType="node" func="cnt" op="lte" val="4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32"/>
          <dgm:constr type="h" for="des" forName="compNode" op="equ"/>
          <dgm:constr type="h" for="des" forName="textRect" op="equ"/>
        </dgm:constrLst>
      </dgm:if>
      <dgm:else name="Name7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24"/>
          <dgm:constr type="h" for="des" forName="compNode" op="equ"/>
          <dgm:constr type="h" for="des" forName="textRect" op="equ"/>
        </dgm:constrLst>
      </dgm:else>
    </dgm:choose>
    <dgm:ruleLst>
      <dgm:rule type="w" for="ch" forName="compNode" val="5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BgRect" refType="w" fact="0.61"/>
          <dgm:constr type="h" for="ch" forName="iconBgRect" refType="w" refFor="ch" refForName="iconBgRect"/>
          <dgm:constr type="t" for="ch" forName="iconBgRect"/>
          <dgm:constr type="ctrX" for="ch" forName="iconBgRect" refType="w" fact="0.5"/>
          <dgm:constr type="w" for="ch" forName="iconRect" refType="w" fact="0.35"/>
          <dgm:constr type="h" for="ch" forName="iconRect" refType="w" refFor="ch" refForName="iconRect"/>
          <dgm:constr type="ctrX" for="ch" forName="iconRect" refType="ctrX" refFor="ch" refForName="iconBgRect"/>
          <dgm:constr type="ctrY" for="ch" forName="iconRect" refType="ctrY" refFor="ch" refForName="iconBgRect"/>
          <dgm:constr type="h" for="ch" forName="spaceRect" refType="w" fact="0.19"/>
          <dgm:constr type="w" for="ch" forName="spaceRect" refType="w"/>
          <dgm:constr type="l" for="ch" forName="spaceRect"/>
          <dgm:constr type="t" for="ch" forName="spaceRect" refType="b" refFor="ch" refForName="iconBgRect"/>
          <dgm:constr type="h" for="ch" forName="textRect" val="20"/>
          <dgm:constr type="w" for="ch" forName="textRect" refType="w"/>
          <dgm:constr type="l" for="ch" forName="textRect"/>
          <dgm:constr type="t" for="ch" forName="textRect" refType="b" refFor="ch" refForName="spaceRect"/>
        </dgm:constrLst>
        <dgm:ruleLst>
          <dgm:rule type="h" val="INF" fact="NaN" max="NaN"/>
        </dgm:ruleLst>
        <dgm:layoutNode name="iconBgRect" styleLbl="bgShp">
          <dgm:alg type="sp"/>
          <dgm:shape xmlns:r="http://schemas.openxmlformats.org/officeDocument/2006/relationships" type="ellipse" r:blip="">
            <dgm:adjLst/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textRect" styleLbl="revTx">
          <dgm:varLst>
            <dgm:chMax val="1"/>
            <dgm:chPref val="1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1" fact="NaN" max="NaN"/>
            <dgm:rule type="h" val="INF" fact="NaN" max="NaN"/>
          </dgm:ruleLst>
        </dgm:layoutNode>
      </dgm:layoutNode>
      <dgm:forEach name="Name9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  <a:defRPr cap="all"/>
        </a:lvl1pPr>
      </dgm1612:lstStyle>
    </a:ext>
  </dgm:extLst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18/2/layout/IconLabelList">
  <dgm:title val="Icon Label List"/>
  <dgm:desc val="Use to show non-sequential or grouped chunks of information accompanied by a related visuals. Works best with icons or small pictures with short text ca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  <dgm:param type="vertAlign" val="mid"/>
          <dgm:param type="horzAlign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  <dgm:param type="vertAlign" val="mid"/>
          <dgm:param type="horzAlign" val="ct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2">
        <dgm:constrLst>
          <dgm:constr type="h" for="ch" forName="compNode" refType="h" fact="0.4"/>
          <dgm:constr type="w" for="ch" forName="compNode" val="12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50"/>
          <dgm:constr type="h" for="des" forName="compNode" op="equ"/>
          <dgm:constr type="h" for="des" forName="textRect" op="equ"/>
        </dgm:constrLst>
      </dgm:if>
      <dgm:if name="Name5" axis="ch" ptType="node" func="cnt" op="lte" val="4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36"/>
          <dgm:constr type="h" for="des" forName="compNode" op="equ"/>
          <dgm:constr type="h" for="des" forName="textRect" op="equ"/>
        </dgm:constrLst>
      </dgm:if>
      <dgm:else name="Name6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24"/>
          <dgm:constr type="h" for="des" forName="compNode" op="equ"/>
          <dgm:constr type="h" for="des" forName="textRect" op="equ"/>
        </dgm:constrLst>
      </dgm:else>
    </dgm:choose>
    <dgm:ruleLst>
      <dgm:rule type="w" for="ch" forName="compNode" val="50" fact="NaN" max="NaN"/>
    </dgm:ruleLst>
    <dgm:forEach name="Name7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Rect" refType="w" fact="0.45"/>
          <dgm:constr type="h" for="ch" forName="iconRect" refType="w" refFor="ch" refForName="iconRect"/>
          <dgm:constr type="ctrX" for="ch" forName="iconRect" refType="w" fact="0.5"/>
          <dgm:constr type="t" for="ch" forName="iconRect"/>
          <dgm:constr type="h" for="ch" forName="spaceRect" refType="h" fact="0.15"/>
          <dgm:constr type="w" for="ch" forName="spaceRect" refType="w"/>
          <dgm:constr type="l" for="ch" forName="spaceRect"/>
          <dgm:constr type="t" for="ch" forName="spaceRect" refType="b" refFor="ch" refForName="iconRect"/>
          <dgm:constr type="h" for="ch" forName="textRect" val="20"/>
          <dgm:constr type="w" for="ch" forName="textRect" refType="w"/>
          <dgm:constr type="l" for="ch" forName="textRect"/>
          <dgm:constr type="t" for="ch" forName="textRect" refType="b" refFor="ch" refForName="spaceRect"/>
        </dgm:constrLst>
        <dgm:ruleLst>
          <dgm:rule type="h" val="INF" fact="NaN" max="NaN"/>
        </dgm:ruleLst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textRect" styleLbl="revTx">
          <dgm:varLst>
            <dgm:chMax val="1"/>
            <dgm:chPref val="1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1" fact="NaN" max="NaN"/>
            <dgm:rule type="h" val="INF" fact="NaN" max="NaN"/>
          </dgm:ruleLst>
        </dgm:layoutNode>
      </dgm:layoutNode>
      <dgm:forEach name="Name8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</dgm1612:lstStyle>
    </a:ext>
  </dgm:extLst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7BC2B3-E220-46AB-81DF-C607202B7BCD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7C12FBB-9075-4996-A1D1-56090DA8C3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08115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Assistant Director Veterans Services</a:t>
            </a:r>
          </a:p>
          <a:p>
            <a:r>
              <a:rPr lang="en-US" dirty="0"/>
              <a:t>Central Piedmont Community College</a:t>
            </a:r>
          </a:p>
          <a:p>
            <a:r>
              <a:rPr lang="en-US" dirty="0"/>
              <a:t>3.5 years</a:t>
            </a:r>
          </a:p>
          <a:p>
            <a:r>
              <a:rPr lang="en-US" dirty="0"/>
              <a:t>Dedicated employees</a:t>
            </a:r>
          </a:p>
          <a:p>
            <a:r>
              <a:rPr lang="en-US" dirty="0"/>
              <a:t>Strategic thinker that not only handles the current issue, but prepares so no issues going forward</a:t>
            </a:r>
          </a:p>
          <a:p>
            <a:r>
              <a:rPr lang="en-US" dirty="0"/>
              <a:t>Exchange business cards with people at your table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C12FBB-9075-4996-A1D1-56090DA8C3F7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03338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Pay attention to details.  We have a lot of guidelines to follow and they are constantly changing. 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C12FBB-9075-4996-A1D1-56090DA8C3F7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03900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800" dirty="0">
                <a:solidFill>
                  <a:schemeClr val="bg1"/>
                </a:solidFill>
              </a:rPr>
              <a:t>What is dual degree?</a:t>
            </a:r>
          </a:p>
          <a:p>
            <a:pPr lvl="1"/>
            <a:r>
              <a:rPr lang="en-US" sz="1800" dirty="0">
                <a:solidFill>
                  <a:schemeClr val="bg1"/>
                </a:solidFill>
              </a:rPr>
              <a:t>Student has 2 separately approved degrees that will show on the transcript</a:t>
            </a:r>
          </a:p>
          <a:p>
            <a:pPr lvl="1"/>
            <a:r>
              <a:rPr lang="en-US" sz="1800" dirty="0">
                <a:solidFill>
                  <a:schemeClr val="bg1"/>
                </a:solidFill>
              </a:rPr>
              <a:t>Use VBA remark in Enrollment Manager to note 2</a:t>
            </a:r>
            <a:r>
              <a:rPr lang="en-US" sz="1800" baseline="30000" dirty="0">
                <a:solidFill>
                  <a:schemeClr val="bg1"/>
                </a:solidFill>
              </a:rPr>
              <a:t>nd</a:t>
            </a:r>
            <a:r>
              <a:rPr lang="en-US" sz="1800" dirty="0">
                <a:solidFill>
                  <a:schemeClr val="bg1"/>
                </a:solidFill>
              </a:rPr>
              <a:t> degree</a:t>
            </a:r>
          </a:p>
          <a:p>
            <a:r>
              <a:rPr lang="en-US" sz="1800" dirty="0">
                <a:solidFill>
                  <a:schemeClr val="bg1"/>
                </a:solidFill>
              </a:rPr>
              <a:t>What is dual major?</a:t>
            </a:r>
          </a:p>
          <a:p>
            <a:pPr lvl="1"/>
            <a:r>
              <a:rPr lang="en-US" sz="1800" dirty="0">
                <a:solidFill>
                  <a:schemeClr val="bg1"/>
                </a:solidFill>
              </a:rPr>
              <a:t>One degree that has 2 concentrations </a:t>
            </a:r>
          </a:p>
          <a:p>
            <a:r>
              <a:rPr lang="en-US" sz="1800" dirty="0">
                <a:solidFill>
                  <a:schemeClr val="bg1"/>
                </a:solidFill>
              </a:rPr>
              <a:t>What is dual objective?</a:t>
            </a:r>
          </a:p>
          <a:p>
            <a:pPr lvl="1"/>
            <a:r>
              <a:rPr lang="en-US" sz="1800" dirty="0">
                <a:solidFill>
                  <a:schemeClr val="bg1"/>
                </a:solidFill>
              </a:rPr>
              <a:t>Pursuing a degree and an NCD certificate or diploma at an IHL</a:t>
            </a:r>
          </a:p>
          <a:p>
            <a:pPr lvl="1"/>
            <a:r>
              <a:rPr lang="en-US" sz="1800" dirty="0">
                <a:solidFill>
                  <a:schemeClr val="bg1"/>
                </a:solidFill>
              </a:rPr>
              <a:t>Pursuing 2 certificates or diplomas at an IHL</a:t>
            </a: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solidFill>
                  <a:schemeClr val="bg1"/>
                </a:solidFill>
              </a:rPr>
              <a:t>Review students’ programs to be in compliance with January 26 enforcement</a:t>
            </a:r>
          </a:p>
          <a:p>
            <a:pPr lvl="1"/>
            <a:endParaRPr lang="en-US" sz="1800" dirty="0">
              <a:solidFill>
                <a:schemeClr val="bg1"/>
              </a:solidFill>
            </a:endParaRPr>
          </a:p>
          <a:p>
            <a:pPr lvl="1"/>
            <a:endParaRPr lang="en-US" sz="1800" dirty="0">
              <a:solidFill>
                <a:schemeClr val="bg1"/>
              </a:solidFill>
            </a:endParaRPr>
          </a:p>
          <a:p>
            <a:pPr lvl="1"/>
            <a:endParaRPr lang="en-US" sz="1800" dirty="0">
              <a:solidFill>
                <a:schemeClr val="bg1"/>
              </a:solidFill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C12FBB-9075-4996-A1D1-56090DA8C3F7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3685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dirty="0">
                <a:solidFill>
                  <a:schemeClr val="bg1"/>
                </a:solidFill>
              </a:rPr>
              <a:t>https://www.va.gov/school-administrators/#handbooks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C12FBB-9075-4996-A1D1-56090DA8C3F7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713633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C12FBB-9075-4996-A1D1-56090DA8C3F7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6748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7D36BA-8F46-8299-B41B-8219891B304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3ADF97-EEB5-E09D-EC06-204D0647905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6E66BFC-1958-DBA8-C3A0-AC25E20EFB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9F4173-4B89-D023-A9AC-30B5207A6F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1D9C63-1E1A-D669-7914-D8CB233181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074944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8BE9B2-BE05-6354-70EC-D6BE7311BA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C840430-0613-5E4C-37B3-1835445096A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5752433-6A3C-06F8-7EC2-8652212C29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E1D201-7D60-EBF1-E953-132E583249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EF0B2C9-B4D4-671D-AC39-EE85A043A2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97161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22A9605-2082-3C89-CB82-35133EBE7E3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BD4FE2B-D9E4-91A0-5035-BE9668F39B5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6E2D77C-0B92-8412-F8DD-B409A1FF67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2C9AFE5-6C95-7CD8-6683-F7C2C5577C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33D993-4C2A-2EF4-99E1-F9C48C4D05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85318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C3388D-A842-EB9E-500D-84E6595B57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6FD38F-5E79-17D8-0219-0471D87AF61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215DCFF-D8F8-DF7A-5FEF-DEBA34E4C0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93F913-BB2B-E667-A1C6-7D5115CEF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DAE98E-E272-FFF3-1131-E22BC01AB8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03167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E2E54A-AA9D-F3DB-0019-7433A66035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C7445D0-19BB-61FC-3567-99F76D1D1C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14EDD77-199B-AA25-012D-9432E12735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55E56B-AA9A-B433-C674-C86026B6A6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308F6B-111F-C80B-A81A-834AFE19F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74778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8074D6-01F1-0268-9926-2C4DE06021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1793EA5-9922-58A2-83AB-04ECD2055C6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17F22F6-EB9E-CAC4-B5CB-4CCCAB4B67C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2FA1E36-A4E5-9047-D8DD-DCECCCAE9B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466F606-39F6-523E-ECE9-D8F9CEAF36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3F7B57D-A108-9000-4F3D-503DFBE46D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7316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CF4B1E-F80D-6F50-6AB1-A0644FE6D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7900194-58D6-BC4B-4753-28E72CE3254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D3967F9-C470-B9D9-9572-198E1C7600D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304EC1C-E392-6C40-5CEB-1B614723505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D8712B5-0C8C-AA8A-400D-B49C6A978A9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F3AE0B7-8E46-36DF-A4D0-1564237077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EAE8875-3F08-71F2-B98C-63B6523E48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A09B224-1BC5-C656-C3A9-CD06D39A43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4108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57B50C7-DAFF-8925-FA11-2F736B1C60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3662596-8262-73C5-B37F-1E41B1CEB4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4AAA467-5A96-239A-A2D6-11787052B1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E5198BC-974C-A1B0-2789-9E86BE368B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91234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8A6C51A-2663-1D19-0E4A-E557EF54EA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A225AD3-DE9E-B851-FB0A-E66C1AD00C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DECA49C-F7CB-AB1D-A348-75B5C70B2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463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38E260-8BE9-444E-7AD3-CB60420AF7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BCD65D-09B6-8544-AC88-2B81A90D35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5E2F6AF-ECA5-3F56-B382-37903830A3F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992585C-5A1D-55FE-1C51-8C33EDBF50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FDC7209-70D6-D521-629D-CEF385BDD2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037480-9AF6-485B-6357-207306B088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18387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2BC6DE-146B-7EA6-FDDB-22F147DD35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2BFCAE4-0043-713C-2840-987204B6908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D09B1BF-DBE4-2AEB-7717-3F02EFBDAC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0043719-60B9-D51B-374B-42DC43D972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036D155-C6E1-2AFD-7D68-B5428EC7A3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0A9C34C-4F56-4004-D224-9F63BE4789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48086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0AEAE54-2B0A-4C55-6D24-D78C16939D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A5B15C-4866-6BF2-75C2-B7DA13EBD4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FF9E818-AB87-DCFA-63D3-8BD349F146D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652B4520-7DC7-430B-849D-546DEC2018EB}" type="datetimeFigureOut">
              <a:rPr lang="en-US" smtClean="0"/>
              <a:t>3/18/2025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DB31ED-D626-C6B7-93E4-FCBC7D31C0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235AC7-8619-1139-CF3D-522F78B806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B330422F-D4A5-42EB-A127-D217C26377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6947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s://vba-tpss.vbatraining.org/assess/trkSignIn?refid=XSCO" TargetMode="Externa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9.xml"/><Relationship Id="rId7" Type="http://schemas.microsoft.com/office/2007/relationships/diagramDrawing" Target="../diagrams/drawing9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9.xml"/><Relationship Id="rId5" Type="http://schemas.openxmlformats.org/officeDocument/2006/relationships/diagramQuickStyle" Target="../diagrams/quickStyle9.xml"/><Relationship Id="rId4" Type="http://schemas.openxmlformats.org/officeDocument/2006/relationships/diagramLayout" Target="../diagrams/layout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0.xml"/><Relationship Id="rId2" Type="http://schemas.openxmlformats.org/officeDocument/2006/relationships/diagramData" Target="../diagrams/data1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0.xml"/><Relationship Id="rId5" Type="http://schemas.openxmlformats.org/officeDocument/2006/relationships/diagramColors" Target="../diagrams/colors10.xml"/><Relationship Id="rId4" Type="http://schemas.openxmlformats.org/officeDocument/2006/relationships/diagramQuickStyle" Target="../diagrams/quickStyle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2" Type="http://schemas.openxmlformats.org/officeDocument/2006/relationships/diagramData" Target="../diagrams/data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7.xml"/><Relationship Id="rId5" Type="http://schemas.openxmlformats.org/officeDocument/2006/relationships/diagramQuickStyle" Target="../diagrams/quickStyle7.xml"/><Relationship Id="rId4" Type="http://schemas.openxmlformats.org/officeDocument/2006/relationships/diagramLayout" Target="../diagrams/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1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FFB3EF4-5E74-0250-F06D-C890A40AD47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9708" y="666351"/>
            <a:ext cx="10558405" cy="3044335"/>
          </a:xfrm>
        </p:spPr>
        <p:txBody>
          <a:bodyPr anchor="b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A B C’s of SCO’s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F7F0CF3-D313-DE23-9120-AC00E5AFAF5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9708" y="3866064"/>
            <a:ext cx="10558405" cy="2234485"/>
          </a:xfrm>
        </p:spPr>
        <p:txBody>
          <a:bodyPr anchor="t">
            <a:normAutofit/>
          </a:bodyPr>
          <a:lstStyle/>
          <a:p>
            <a:r>
              <a:rPr lang="en-US">
                <a:solidFill>
                  <a:schemeClr val="bg1"/>
                </a:solidFill>
              </a:rPr>
              <a:t>Dr. Brandyy Wade</a:t>
            </a:r>
          </a:p>
        </p:txBody>
      </p:sp>
    </p:spTree>
    <p:extLst>
      <p:ext uri="{BB962C8B-B14F-4D97-AF65-F5344CB8AC3E}">
        <p14:creationId xmlns:p14="http://schemas.microsoft.com/office/powerpoint/2010/main" val="277401308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1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36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740DF94-BBA2-9178-CC5E-4727D4193B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>
                <a:solidFill>
                  <a:schemeClr val="bg1"/>
                </a:solidFill>
              </a:rPr>
              <a:t>Relationships</a:t>
            </a:r>
          </a:p>
        </p:txBody>
      </p:sp>
      <p:graphicFrame>
        <p:nvGraphicFramePr>
          <p:cNvPr id="27" name="Content Placeholder 2">
            <a:extLst>
              <a:ext uri="{FF2B5EF4-FFF2-40B4-BE49-F238E27FC236}">
                <a16:creationId xmlns:a16="http://schemas.microsoft.com/office/drawing/2014/main" id="{7C835C9F-A875-F1ED-09DE-A6A1AEE56DD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88805775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258967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F495C29-7475-07E0-4275-AC79EDB27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Training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A87D4DC-41A9-9502-770F-A9003C7F06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en-US" sz="1800">
              <a:solidFill>
                <a:schemeClr val="tx2"/>
              </a:solidFill>
            </a:endParaRPr>
          </a:p>
          <a:p>
            <a:r>
              <a:rPr lang="en-US" sz="1800">
                <a:solidFill>
                  <a:schemeClr val="tx2"/>
                </a:solidFill>
              </a:rPr>
              <a:t>SCO training portal</a:t>
            </a:r>
          </a:p>
          <a:p>
            <a:pPr lvl="1"/>
            <a:r>
              <a:rPr lang="en-US" sz="1800">
                <a:solidFill>
                  <a:schemeClr val="tx2"/>
                </a:solidFill>
                <a:hlinkClick r:id="rId2"/>
              </a:rPr>
              <a:t>Live Assessments</a:t>
            </a:r>
            <a:r>
              <a:rPr lang="en-US" sz="1800">
                <a:solidFill>
                  <a:schemeClr val="tx2"/>
                </a:solidFill>
              </a:rPr>
              <a:t>- </a:t>
            </a:r>
            <a:r>
              <a:rPr lang="en-US" sz="1800">
                <a:solidFill>
                  <a:schemeClr val="tx2"/>
                </a:solidFill>
                <a:hlinkClick r:id="rId2"/>
              </a:rPr>
              <a:t>https://vba-tpss.vbatraining.org/assess/trkSignIn?refid=XSCO</a:t>
            </a:r>
            <a:endParaRPr lang="en-US" sz="1800">
              <a:solidFill>
                <a:schemeClr val="tx2"/>
              </a:solidFill>
            </a:endParaRPr>
          </a:p>
          <a:p>
            <a:r>
              <a:rPr lang="en-US" sz="1800">
                <a:solidFill>
                  <a:schemeClr val="tx2"/>
                </a:solidFill>
              </a:rPr>
              <a:t>Office Hours</a:t>
            </a:r>
          </a:p>
          <a:p>
            <a:r>
              <a:rPr lang="en-US" sz="1800">
                <a:solidFill>
                  <a:schemeClr val="tx2"/>
                </a:solidFill>
              </a:rPr>
              <a:t>Fireside chat</a:t>
            </a:r>
          </a:p>
        </p:txBody>
      </p:sp>
    </p:spTree>
    <p:extLst>
      <p:ext uri="{BB962C8B-B14F-4D97-AF65-F5344CB8AC3E}">
        <p14:creationId xmlns:p14="http://schemas.microsoft.com/office/powerpoint/2010/main" val="248370801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C863615-491F-9200-B1A6-6B443277DE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Veteran Readiness &amp; Employment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87EB6BDC-DFC3-F357-42AF-134661AC174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377093643"/>
              </p:ext>
            </p:extLst>
          </p:nvPr>
        </p:nvGraphicFramePr>
        <p:xfrm>
          <a:off x="6525628" y="529388"/>
          <a:ext cx="4828172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27218725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3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CE22AE1-A8CD-D68C-5B4F-EBE083582E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What are your best practices</a:t>
            </a:r>
          </a:p>
        </p:txBody>
      </p:sp>
      <p:graphicFrame>
        <p:nvGraphicFramePr>
          <p:cNvPr id="25" name="Content Placeholder 2">
            <a:extLst>
              <a:ext uri="{FF2B5EF4-FFF2-40B4-BE49-F238E27FC236}">
                <a16:creationId xmlns:a16="http://schemas.microsoft.com/office/drawing/2014/main" id="{352A4C01-3679-4738-2EBD-178180100B5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879607832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7349583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Color Cover">
            <a:extLst>
              <a:ext uri="{FF2B5EF4-FFF2-40B4-BE49-F238E27FC236}">
                <a16:creationId xmlns:a16="http://schemas.microsoft.com/office/drawing/2014/main" id="{6BE11944-ED05-4FE9-9927-06C110BB3A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2812508-238C-4BCD-BDD3-25C99C5CA2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35" name="Color">
              <a:extLst>
                <a:ext uri="{FF2B5EF4-FFF2-40B4-BE49-F238E27FC236}">
                  <a16:creationId xmlns:a16="http://schemas.microsoft.com/office/drawing/2014/main" id="{EA98B5EE-6906-45B1-8691-D06F06B6C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Color">
              <a:extLst>
                <a:ext uri="{FF2B5EF4-FFF2-40B4-BE49-F238E27FC236}">
                  <a16:creationId xmlns:a16="http://schemas.microsoft.com/office/drawing/2014/main" id="{3CB4D77E-DA74-4797-88E4-C7D817D315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AA50398-4EAD-2D93-3401-5B190CADB6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1014574"/>
            <a:ext cx="9725730" cy="222676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What are your best practices for processing students who stop attending</a:t>
            </a:r>
          </a:p>
        </p:txBody>
      </p:sp>
    </p:spTree>
    <p:extLst>
      <p:ext uri="{BB962C8B-B14F-4D97-AF65-F5344CB8AC3E}">
        <p14:creationId xmlns:p14="http://schemas.microsoft.com/office/powerpoint/2010/main" val="163976262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Color Cover">
            <a:extLst>
              <a:ext uri="{FF2B5EF4-FFF2-40B4-BE49-F238E27FC236}">
                <a16:creationId xmlns:a16="http://schemas.microsoft.com/office/drawing/2014/main" id="{6BE11944-ED05-4FE9-9927-06C110BB3A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2812508-238C-4BCD-BDD3-25C99C5CA2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35" name="Color">
              <a:extLst>
                <a:ext uri="{FF2B5EF4-FFF2-40B4-BE49-F238E27FC236}">
                  <a16:creationId xmlns:a16="http://schemas.microsoft.com/office/drawing/2014/main" id="{EA98B5EE-6906-45B1-8691-D06F06B6C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Color">
              <a:extLst>
                <a:ext uri="{FF2B5EF4-FFF2-40B4-BE49-F238E27FC236}">
                  <a16:creationId xmlns:a16="http://schemas.microsoft.com/office/drawing/2014/main" id="{3CB4D77E-DA74-4797-88E4-C7D817D315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C84267F-41B6-BCB4-0B38-4D17C5CA07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1014574"/>
            <a:ext cx="9725730" cy="222676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What are your best practices for knowing when grades change</a:t>
            </a:r>
          </a:p>
        </p:txBody>
      </p:sp>
    </p:spTree>
    <p:extLst>
      <p:ext uri="{BB962C8B-B14F-4D97-AF65-F5344CB8AC3E}">
        <p14:creationId xmlns:p14="http://schemas.microsoft.com/office/powerpoint/2010/main" val="294962568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557FAF3-2DFE-ED54-3B15-D8AF220A03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What are your best practices for submitting amendments with no delays on payments?</a:t>
            </a:r>
          </a:p>
        </p:txBody>
      </p:sp>
      <p:pic>
        <p:nvPicPr>
          <p:cNvPr id="5" name="Content Placeholder 4" descr="Move with solid fill">
            <a:extLst>
              <a:ext uri="{FF2B5EF4-FFF2-40B4-BE49-F238E27FC236}">
                <a16:creationId xmlns:a16="http://schemas.microsoft.com/office/drawing/2014/main" id="{4A482099-9216-8BDF-4E9B-A416C4D4A3D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327062" y="1778750"/>
            <a:ext cx="3163363" cy="3163363"/>
          </a:xfrm>
        </p:spPr>
      </p:pic>
    </p:spTree>
    <p:extLst>
      <p:ext uri="{BB962C8B-B14F-4D97-AF65-F5344CB8AC3E}">
        <p14:creationId xmlns:p14="http://schemas.microsoft.com/office/powerpoint/2010/main" val="52311099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Color Cover">
            <a:extLst>
              <a:ext uri="{FF2B5EF4-FFF2-40B4-BE49-F238E27FC236}">
                <a16:creationId xmlns:a16="http://schemas.microsoft.com/office/drawing/2014/main" id="{6BE11944-ED05-4FE9-9927-06C110BB3A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2812508-238C-4BCD-BDD3-25C99C5CA2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35" name="Color">
              <a:extLst>
                <a:ext uri="{FF2B5EF4-FFF2-40B4-BE49-F238E27FC236}">
                  <a16:creationId xmlns:a16="http://schemas.microsoft.com/office/drawing/2014/main" id="{EA98B5EE-6906-45B1-8691-D06F06B6C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Color">
              <a:extLst>
                <a:ext uri="{FF2B5EF4-FFF2-40B4-BE49-F238E27FC236}">
                  <a16:creationId xmlns:a16="http://schemas.microsoft.com/office/drawing/2014/main" id="{3CB4D77E-DA74-4797-88E4-C7D817D315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BA0C042-53B4-F05A-0137-B7B2C820BE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1014574"/>
            <a:ext cx="9725730" cy="222676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What are your best practices for notifying students to changes in guidelines</a:t>
            </a:r>
          </a:p>
        </p:txBody>
      </p:sp>
    </p:spTree>
    <p:extLst>
      <p:ext uri="{BB962C8B-B14F-4D97-AF65-F5344CB8AC3E}">
        <p14:creationId xmlns:p14="http://schemas.microsoft.com/office/powerpoint/2010/main" val="164435413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Color Cover">
            <a:extLst>
              <a:ext uri="{FF2B5EF4-FFF2-40B4-BE49-F238E27FC236}">
                <a16:creationId xmlns:a16="http://schemas.microsoft.com/office/drawing/2014/main" id="{6BE11944-ED05-4FE9-9927-06C110BB3A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2812508-238C-4BCD-BDD3-25C99C5CA2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EA98B5EE-6906-45B1-8691-D06F06B6C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Color">
              <a:extLst>
                <a:ext uri="{FF2B5EF4-FFF2-40B4-BE49-F238E27FC236}">
                  <a16:creationId xmlns:a16="http://schemas.microsoft.com/office/drawing/2014/main" id="{3CB4D77E-DA74-4797-88E4-C7D817D315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BB64FC7-5D79-4A44-3741-395A4054FF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1014574"/>
            <a:ext cx="9725730" cy="2226769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Discussion on areas of concern</a:t>
            </a:r>
          </a:p>
        </p:txBody>
      </p:sp>
    </p:spTree>
    <p:extLst>
      <p:ext uri="{BB962C8B-B14F-4D97-AF65-F5344CB8AC3E}">
        <p14:creationId xmlns:p14="http://schemas.microsoft.com/office/powerpoint/2010/main" val="47732137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0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D07139A-46D0-0028-CD2E-8AC37E8529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Thank you</a:t>
            </a:r>
            <a:b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</a:br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Enjoy the conference</a:t>
            </a:r>
          </a:p>
        </p:txBody>
      </p:sp>
    </p:spTree>
    <p:extLst>
      <p:ext uri="{BB962C8B-B14F-4D97-AF65-F5344CB8AC3E}">
        <p14:creationId xmlns:p14="http://schemas.microsoft.com/office/powerpoint/2010/main" val="101059660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07E470A-25F4-47D0-8FEC-EE9FD606B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220E63-99E1-482A-A0A6-B47EB4BF8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F8610896-EA5E-4BE8-8398-C1AFC0490A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F44E9794-9C4B-427F-BB50-89D893347D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618EE54-271A-4FE8-B6B3-D0FCF55A7A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ECA6F781-4382-4525-9DA8-9D66605F87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209C186B-2883-498E-A176-6B60F8B51B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62BF6C5-3C62-7FAA-00B4-5D97C2082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891712"/>
            <a:ext cx="5309616" cy="5160789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Introduction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151C098-D24C-6F85-96AA-ECFEBCBCDBD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12302" y="891713"/>
            <a:ext cx="4584882" cy="5160790"/>
          </a:xfrm>
        </p:spPr>
        <p:txBody>
          <a:bodyPr anchor="ctr">
            <a:normAutofit/>
          </a:bodyPr>
          <a:lstStyle/>
          <a:p>
            <a:endParaRPr lang="en-US" sz="1800">
              <a:solidFill>
                <a:schemeClr val="bg1"/>
              </a:solidFill>
            </a:endParaRPr>
          </a:p>
          <a:p>
            <a:r>
              <a:rPr lang="en-US" sz="1800">
                <a:solidFill>
                  <a:schemeClr val="bg1"/>
                </a:solidFill>
              </a:rPr>
              <a:t>Name</a:t>
            </a:r>
          </a:p>
          <a:p>
            <a:r>
              <a:rPr lang="en-US" sz="1800">
                <a:solidFill>
                  <a:schemeClr val="bg1"/>
                </a:solidFill>
              </a:rPr>
              <a:t>Job title</a:t>
            </a:r>
          </a:p>
          <a:p>
            <a:r>
              <a:rPr lang="en-US" sz="1800">
                <a:solidFill>
                  <a:schemeClr val="bg1"/>
                </a:solidFill>
              </a:rPr>
              <a:t>School</a:t>
            </a:r>
          </a:p>
          <a:p>
            <a:r>
              <a:rPr lang="en-US" sz="1800">
                <a:solidFill>
                  <a:schemeClr val="bg1"/>
                </a:solidFill>
              </a:rPr>
              <a:t>Time working with military connected students</a:t>
            </a:r>
          </a:p>
          <a:p>
            <a:r>
              <a:rPr lang="en-US" sz="1800">
                <a:solidFill>
                  <a:schemeClr val="bg1"/>
                </a:solidFill>
              </a:rPr>
              <a:t>Best advantage your school does for military connected students</a:t>
            </a:r>
          </a:p>
          <a:p>
            <a:r>
              <a:rPr lang="en-US" sz="1800">
                <a:solidFill>
                  <a:schemeClr val="bg1"/>
                </a:solidFill>
              </a:rPr>
              <a:t>Main value you bring to military connected students</a:t>
            </a:r>
          </a:p>
          <a:p>
            <a:r>
              <a:rPr lang="en-US" sz="1800">
                <a:solidFill>
                  <a:schemeClr val="bg1"/>
                </a:solidFill>
              </a:rPr>
              <a:t>Business Cards</a:t>
            </a:r>
          </a:p>
          <a:p>
            <a:endParaRPr lang="en-US" sz="1800">
              <a:solidFill>
                <a:schemeClr val="bg1"/>
              </a:solidFill>
            </a:endParaRPr>
          </a:p>
          <a:p>
            <a:endParaRPr lang="en-US" sz="1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89945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626220D-A3C7-B264-4BF1-D2A2F50118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</a:rPr>
              <a:t>Attention</a:t>
            </a:r>
          </a:p>
        </p:txBody>
      </p:sp>
      <p:graphicFrame>
        <p:nvGraphicFramePr>
          <p:cNvPr id="25" name="Content Placeholder 2">
            <a:extLst>
              <a:ext uri="{FF2B5EF4-FFF2-40B4-BE49-F238E27FC236}">
                <a16:creationId xmlns:a16="http://schemas.microsoft.com/office/drawing/2014/main" id="{AB1D784F-04CE-0658-AE94-D37F30F773F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85485008"/>
              </p:ext>
            </p:extLst>
          </p:nvPr>
        </p:nvGraphicFramePr>
        <p:xfrm>
          <a:off x="6464410" y="841247"/>
          <a:ext cx="4484536" cy="534009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25790989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07E470A-25F4-47D0-8FEC-EE9FD606B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220E63-99E1-482A-A0A6-B47EB4BF8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F8610896-EA5E-4BE8-8398-C1AFC0490A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F44E9794-9C4B-427F-BB50-89D893347D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618EE54-271A-4FE8-B6B3-D0FCF55A7A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ECA6F781-4382-4525-9DA8-9D66605F87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209C186B-2883-498E-A176-6B60F8B51B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71A9CC-4B54-1D67-6B90-374A19EFCA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891712"/>
            <a:ext cx="5309616" cy="5160789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</a:rPr>
              <a:t>Be Prepared</a:t>
            </a:r>
          </a:p>
        </p:txBody>
      </p:sp>
      <p:graphicFrame>
        <p:nvGraphicFramePr>
          <p:cNvPr id="27" name="Content Placeholder 2">
            <a:extLst>
              <a:ext uri="{FF2B5EF4-FFF2-40B4-BE49-F238E27FC236}">
                <a16:creationId xmlns:a16="http://schemas.microsoft.com/office/drawing/2014/main" id="{41BAFB8A-8632-0356-E893-D9BDAE8D47B2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6412302" y="891713"/>
          <a:ext cx="4584882" cy="51607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24159348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3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FB29CC1-F454-5510-B2FF-C267F732A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</a:rPr>
              <a:t>Certifications</a:t>
            </a:r>
          </a:p>
        </p:txBody>
      </p:sp>
      <p:graphicFrame>
        <p:nvGraphicFramePr>
          <p:cNvPr id="25" name="Content Placeholder 2">
            <a:extLst>
              <a:ext uri="{FF2B5EF4-FFF2-40B4-BE49-F238E27FC236}">
                <a16:creationId xmlns:a16="http://schemas.microsoft.com/office/drawing/2014/main" id="{0F57C68A-9F97-49D1-4A4B-5F574D3ADB8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09198925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67724736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1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36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1412E77-BD43-F996-049F-096E523F67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D-Dual ?</a:t>
            </a:r>
          </a:p>
        </p:txBody>
      </p:sp>
      <p:graphicFrame>
        <p:nvGraphicFramePr>
          <p:cNvPr id="27" name="Content Placeholder 2">
            <a:extLst>
              <a:ext uri="{FF2B5EF4-FFF2-40B4-BE49-F238E27FC236}">
                <a16:creationId xmlns:a16="http://schemas.microsoft.com/office/drawing/2014/main" id="{AE3C8ECC-0CAE-C83C-70CD-F51BA6CFB91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08926304"/>
              </p:ext>
            </p:extLst>
          </p:nvPr>
        </p:nvGraphicFramePr>
        <p:xfrm>
          <a:off x="6525628" y="529388"/>
          <a:ext cx="4828172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49703743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3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AB90896-3B5C-947C-C477-DA15C39541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</a:rPr>
              <a:t>Enrollment Manager</a:t>
            </a:r>
          </a:p>
        </p:txBody>
      </p:sp>
      <p:graphicFrame>
        <p:nvGraphicFramePr>
          <p:cNvPr id="25" name="Content Placeholder 2">
            <a:extLst>
              <a:ext uri="{FF2B5EF4-FFF2-40B4-BE49-F238E27FC236}">
                <a16:creationId xmlns:a16="http://schemas.microsoft.com/office/drawing/2014/main" id="{777D816E-AFAF-A2B8-8406-2FBDE697164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27333097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96877782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1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36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6E264D-351C-5E43-7D86-5F0EB13599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</a:rPr>
              <a:t>Feedback</a:t>
            </a:r>
          </a:p>
        </p:txBody>
      </p:sp>
      <p:graphicFrame>
        <p:nvGraphicFramePr>
          <p:cNvPr id="27" name="Content Placeholder 2">
            <a:extLst>
              <a:ext uri="{FF2B5EF4-FFF2-40B4-BE49-F238E27FC236}">
                <a16:creationId xmlns:a16="http://schemas.microsoft.com/office/drawing/2014/main" id="{4425A005-AC61-B6D3-CB82-6947F7BE3AF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80483257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42958532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3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EE26F03-5ACB-411E-B810-C55FF93995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</a:rPr>
              <a:t>Guidelines</a:t>
            </a:r>
          </a:p>
        </p:txBody>
      </p:sp>
      <p:graphicFrame>
        <p:nvGraphicFramePr>
          <p:cNvPr id="25" name="Content Placeholder 2">
            <a:extLst>
              <a:ext uri="{FF2B5EF4-FFF2-40B4-BE49-F238E27FC236}">
                <a16:creationId xmlns:a16="http://schemas.microsoft.com/office/drawing/2014/main" id="{90D05009-4E19-404A-583B-E3FD45CA03A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13375471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412598031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Metadata/LabelInfo.xml><?xml version="1.0" encoding="utf-8"?>
<clbl:labelList xmlns:clbl="http://schemas.microsoft.com/office/2020/mipLabelMetadata">
  <clbl:label id="{464cfb91-e8ad-4001-a8b5-638f67299435}" enabled="0" method="" siteId="{464cfb91-e8ad-4001-a8b5-638f67299435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otalTime>333</TotalTime>
  <Words>507</Words>
  <Application>Microsoft Office PowerPoint</Application>
  <PresentationFormat>Widescreen</PresentationFormat>
  <Paragraphs>104</Paragraphs>
  <Slides>19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3" baseType="lpstr">
      <vt:lpstr>Aptos</vt:lpstr>
      <vt:lpstr>Aptos Display</vt:lpstr>
      <vt:lpstr>Arial</vt:lpstr>
      <vt:lpstr>Office Theme</vt:lpstr>
      <vt:lpstr>A B C’s of SCO’s</vt:lpstr>
      <vt:lpstr>Introduction</vt:lpstr>
      <vt:lpstr>Attention</vt:lpstr>
      <vt:lpstr>Be Prepared</vt:lpstr>
      <vt:lpstr>Certifications</vt:lpstr>
      <vt:lpstr>D-Dual ?</vt:lpstr>
      <vt:lpstr>Enrollment Manager</vt:lpstr>
      <vt:lpstr>Feedback</vt:lpstr>
      <vt:lpstr>Guidelines</vt:lpstr>
      <vt:lpstr>Relationships</vt:lpstr>
      <vt:lpstr>Training</vt:lpstr>
      <vt:lpstr>Veteran Readiness &amp; Employment</vt:lpstr>
      <vt:lpstr>What are your best practices</vt:lpstr>
      <vt:lpstr>What are your best practices for processing students who stop attending</vt:lpstr>
      <vt:lpstr>What are your best practices for knowing when grades change</vt:lpstr>
      <vt:lpstr>What are your best practices for submitting amendments with no delays on payments?</vt:lpstr>
      <vt:lpstr>What are your best practices for notifying students to changes in guidelines</vt:lpstr>
      <vt:lpstr>Discussion on areas of concern</vt:lpstr>
      <vt:lpstr>Thank you Enjoy the conference</vt:lpstr>
    </vt:vector>
  </TitlesOfParts>
  <Company>Central Piedmont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Brandyy Wade</dc:creator>
  <cp:lastModifiedBy>Brandyy Wade</cp:lastModifiedBy>
  <cp:revision>4</cp:revision>
  <dcterms:created xsi:type="dcterms:W3CDTF">2025-03-14T18:08:51Z</dcterms:created>
  <dcterms:modified xsi:type="dcterms:W3CDTF">2025-03-19T02:39:39Z</dcterms:modified>
</cp:coreProperties>
</file>