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p:cViewPr varScale="1">
        <p:scale>
          <a:sx n="89" d="100"/>
          <a:sy n="89" d="100"/>
        </p:scale>
        <p:origin x="16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36F64A-1D2E-4EE6-8AF7-F200B7B8A022}"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665D-CF80-4F75-8AE3-56678C98FA9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0945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6F64A-1D2E-4EE6-8AF7-F200B7B8A022}"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665D-CF80-4F75-8AE3-56678C98FA97}" type="slidenum">
              <a:rPr lang="en-US" smtClean="0"/>
              <a:t>‹#›</a:t>
            </a:fld>
            <a:endParaRPr lang="en-US"/>
          </a:p>
        </p:txBody>
      </p:sp>
    </p:spTree>
    <p:extLst>
      <p:ext uri="{BB962C8B-B14F-4D97-AF65-F5344CB8AC3E}">
        <p14:creationId xmlns:p14="http://schemas.microsoft.com/office/powerpoint/2010/main" val="2287679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6F64A-1D2E-4EE6-8AF7-F200B7B8A022}"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665D-CF80-4F75-8AE3-56678C98FA97}" type="slidenum">
              <a:rPr lang="en-US" smtClean="0"/>
              <a:t>‹#›</a:t>
            </a:fld>
            <a:endParaRPr lang="en-US"/>
          </a:p>
        </p:txBody>
      </p:sp>
    </p:spTree>
    <p:extLst>
      <p:ext uri="{BB962C8B-B14F-4D97-AF65-F5344CB8AC3E}">
        <p14:creationId xmlns:p14="http://schemas.microsoft.com/office/powerpoint/2010/main" val="760776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6F64A-1D2E-4EE6-8AF7-F200B7B8A022}"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665D-CF80-4F75-8AE3-56678C98FA97}" type="slidenum">
              <a:rPr lang="en-US" smtClean="0"/>
              <a:t>‹#›</a:t>
            </a:fld>
            <a:endParaRPr lang="en-US"/>
          </a:p>
        </p:txBody>
      </p:sp>
    </p:spTree>
    <p:extLst>
      <p:ext uri="{BB962C8B-B14F-4D97-AF65-F5344CB8AC3E}">
        <p14:creationId xmlns:p14="http://schemas.microsoft.com/office/powerpoint/2010/main" val="147962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36F64A-1D2E-4EE6-8AF7-F200B7B8A022}"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665D-CF80-4F75-8AE3-56678C98FA9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2888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36F64A-1D2E-4EE6-8AF7-F200B7B8A022}"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9665D-CF80-4F75-8AE3-56678C98FA97}" type="slidenum">
              <a:rPr lang="en-US" smtClean="0"/>
              <a:t>‹#›</a:t>
            </a:fld>
            <a:endParaRPr lang="en-US"/>
          </a:p>
        </p:txBody>
      </p:sp>
    </p:spTree>
    <p:extLst>
      <p:ext uri="{BB962C8B-B14F-4D97-AF65-F5344CB8AC3E}">
        <p14:creationId xmlns:p14="http://schemas.microsoft.com/office/powerpoint/2010/main" val="1229287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36F64A-1D2E-4EE6-8AF7-F200B7B8A022}" type="datetimeFigureOut">
              <a:rPr lang="en-US" smtClean="0"/>
              <a:t>3/3/2025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9665D-CF80-4F75-8AE3-56678C98FA97}" type="slidenum">
              <a:rPr lang="en-US" smtClean="0"/>
              <a:t>‹#›</a:t>
            </a:fld>
            <a:endParaRPr lang="en-US"/>
          </a:p>
        </p:txBody>
      </p:sp>
    </p:spTree>
    <p:extLst>
      <p:ext uri="{BB962C8B-B14F-4D97-AF65-F5344CB8AC3E}">
        <p14:creationId xmlns:p14="http://schemas.microsoft.com/office/powerpoint/2010/main" val="3791296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36F64A-1D2E-4EE6-8AF7-F200B7B8A022}" type="datetimeFigureOut">
              <a:rPr lang="en-US" smtClean="0"/>
              <a:t>3/3/2025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9665D-CF80-4F75-8AE3-56678C98FA97}" type="slidenum">
              <a:rPr lang="en-US" smtClean="0"/>
              <a:t>‹#›</a:t>
            </a:fld>
            <a:endParaRPr lang="en-US"/>
          </a:p>
        </p:txBody>
      </p:sp>
    </p:spTree>
    <p:extLst>
      <p:ext uri="{BB962C8B-B14F-4D97-AF65-F5344CB8AC3E}">
        <p14:creationId xmlns:p14="http://schemas.microsoft.com/office/powerpoint/2010/main" val="793717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536F64A-1D2E-4EE6-8AF7-F200B7B8A022}" type="datetimeFigureOut">
              <a:rPr lang="en-US" smtClean="0"/>
              <a:t>3/3/2025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019665D-CF80-4F75-8AE3-56678C98FA97}" type="slidenum">
              <a:rPr lang="en-US" smtClean="0"/>
              <a:t>‹#›</a:t>
            </a:fld>
            <a:endParaRPr lang="en-US"/>
          </a:p>
        </p:txBody>
      </p:sp>
    </p:spTree>
    <p:extLst>
      <p:ext uri="{BB962C8B-B14F-4D97-AF65-F5344CB8AC3E}">
        <p14:creationId xmlns:p14="http://schemas.microsoft.com/office/powerpoint/2010/main" val="202499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536F64A-1D2E-4EE6-8AF7-F200B7B8A022}" type="datetimeFigureOut">
              <a:rPr lang="en-US" smtClean="0"/>
              <a:t>3/3/2025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019665D-CF80-4F75-8AE3-56678C98FA97}" type="slidenum">
              <a:rPr lang="en-US" smtClean="0"/>
              <a:t>‹#›</a:t>
            </a:fld>
            <a:endParaRPr lang="en-US"/>
          </a:p>
        </p:txBody>
      </p:sp>
    </p:spTree>
    <p:extLst>
      <p:ext uri="{BB962C8B-B14F-4D97-AF65-F5344CB8AC3E}">
        <p14:creationId xmlns:p14="http://schemas.microsoft.com/office/powerpoint/2010/main" val="135416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536F64A-1D2E-4EE6-8AF7-F200B7B8A022}"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9665D-CF80-4F75-8AE3-56678C98FA97}" type="slidenum">
              <a:rPr lang="en-US" smtClean="0"/>
              <a:t>‹#›</a:t>
            </a:fld>
            <a:endParaRPr lang="en-US"/>
          </a:p>
        </p:txBody>
      </p:sp>
    </p:spTree>
    <p:extLst>
      <p:ext uri="{BB962C8B-B14F-4D97-AF65-F5344CB8AC3E}">
        <p14:creationId xmlns:p14="http://schemas.microsoft.com/office/powerpoint/2010/main" val="3115228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536F64A-1D2E-4EE6-8AF7-F200B7B8A022}" type="datetimeFigureOut">
              <a:rPr lang="en-US" smtClean="0"/>
              <a:t>3/3/2025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019665D-CF80-4F75-8AE3-56678C98FA9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848380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militaryonesource.mi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rcavenaugh@cfcc.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0895B-47EA-45B7-B3A7-58D44EDF4A1D}"/>
              </a:ext>
            </a:extLst>
          </p:cNvPr>
          <p:cNvSpPr>
            <a:spLocks noGrp="1"/>
          </p:cNvSpPr>
          <p:nvPr>
            <p:ph type="ctrTitle"/>
          </p:nvPr>
        </p:nvSpPr>
        <p:spPr/>
        <p:txBody>
          <a:bodyPr>
            <a:normAutofit/>
          </a:bodyPr>
          <a:lstStyle/>
          <a:p>
            <a:r>
              <a:rPr lang="en-US" dirty="0"/>
              <a:t>My Career Advancement  (MyCAA)</a:t>
            </a:r>
          </a:p>
        </p:txBody>
      </p:sp>
      <p:sp>
        <p:nvSpPr>
          <p:cNvPr id="3" name="Subtitle 2">
            <a:extLst>
              <a:ext uri="{FF2B5EF4-FFF2-40B4-BE49-F238E27FC236}">
                <a16:creationId xmlns:a16="http://schemas.microsoft.com/office/drawing/2014/main" id="{DB5B02A3-7249-46CB-89FC-A0A4C9670119}"/>
              </a:ext>
            </a:extLst>
          </p:cNvPr>
          <p:cNvSpPr>
            <a:spLocks noGrp="1"/>
          </p:cNvSpPr>
          <p:nvPr>
            <p:ph type="subTitle" idx="1"/>
          </p:nvPr>
        </p:nvSpPr>
        <p:spPr/>
        <p:txBody>
          <a:bodyPr>
            <a:normAutofit fontScale="85000" lnSpcReduction="20000"/>
          </a:bodyPr>
          <a:lstStyle/>
          <a:p>
            <a:r>
              <a:rPr lang="en-US" dirty="0"/>
              <a:t>Rachel Cavenaugh</a:t>
            </a:r>
          </a:p>
          <a:p>
            <a:r>
              <a:rPr lang="en-US" dirty="0"/>
              <a:t>Senior Director of Financial Aid &amp; Veterans Services</a:t>
            </a:r>
          </a:p>
          <a:p>
            <a:r>
              <a:rPr lang="en-US" dirty="0"/>
              <a:t>Cape Fear Community College</a:t>
            </a:r>
          </a:p>
          <a:p>
            <a:endParaRPr lang="en-US" dirty="0"/>
          </a:p>
        </p:txBody>
      </p:sp>
    </p:spTree>
    <p:extLst>
      <p:ext uri="{BB962C8B-B14F-4D97-AF65-F5344CB8AC3E}">
        <p14:creationId xmlns:p14="http://schemas.microsoft.com/office/powerpoint/2010/main" val="3688303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FA7CF-EDE5-4553-89D7-026CE6B56EDE}"/>
              </a:ext>
            </a:extLst>
          </p:cNvPr>
          <p:cNvSpPr>
            <a:spLocks noGrp="1"/>
          </p:cNvSpPr>
          <p:nvPr>
            <p:ph type="title"/>
          </p:nvPr>
        </p:nvSpPr>
        <p:spPr/>
        <p:txBody>
          <a:bodyPr/>
          <a:lstStyle/>
          <a:p>
            <a:r>
              <a:rPr lang="en-US" dirty="0"/>
              <a:t>Introduction to MyCAA Scholarship</a:t>
            </a:r>
          </a:p>
        </p:txBody>
      </p:sp>
      <p:sp>
        <p:nvSpPr>
          <p:cNvPr id="3" name="Content Placeholder 2">
            <a:extLst>
              <a:ext uri="{FF2B5EF4-FFF2-40B4-BE49-F238E27FC236}">
                <a16:creationId xmlns:a16="http://schemas.microsoft.com/office/drawing/2014/main" id="{E548C194-536A-4FF8-AD71-BE551575467D}"/>
              </a:ext>
            </a:extLst>
          </p:cNvPr>
          <p:cNvSpPr>
            <a:spLocks noGrp="1"/>
          </p:cNvSpPr>
          <p:nvPr>
            <p:ph idx="1"/>
          </p:nvPr>
        </p:nvSpPr>
        <p:spPr/>
        <p:txBody>
          <a:bodyPr/>
          <a:lstStyle/>
          <a:p>
            <a:r>
              <a:rPr lang="en-US" dirty="0"/>
              <a:t>MyCAA is a workforce development  program that provides eligible military spouses with financial assistance for licenses, certifications or associates degrees to pursue an occupation or career field</a:t>
            </a:r>
          </a:p>
          <a:p>
            <a:r>
              <a:rPr lang="en-US" dirty="0"/>
              <a:t>Maximum education benefit of $4000.00/annual fiscal year cap of $2000.00 for military spouses who have completed high school</a:t>
            </a:r>
          </a:p>
          <a:p>
            <a:r>
              <a:rPr lang="en-US" dirty="0"/>
              <a:t>This program is part of the Department of Defense Spouse Education and Career Opportunities program</a:t>
            </a:r>
          </a:p>
          <a:p>
            <a:endParaRPr lang="en-US" dirty="0"/>
          </a:p>
        </p:txBody>
      </p:sp>
    </p:spTree>
    <p:extLst>
      <p:ext uri="{BB962C8B-B14F-4D97-AF65-F5344CB8AC3E}">
        <p14:creationId xmlns:p14="http://schemas.microsoft.com/office/powerpoint/2010/main" val="1427600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C9408-1DA1-484C-AAF3-359D82AC8C30}"/>
              </a:ext>
            </a:extLst>
          </p:cNvPr>
          <p:cNvSpPr>
            <a:spLocks noGrp="1"/>
          </p:cNvSpPr>
          <p:nvPr>
            <p:ph type="title"/>
          </p:nvPr>
        </p:nvSpPr>
        <p:spPr/>
        <p:txBody>
          <a:bodyPr>
            <a:normAutofit fontScale="90000"/>
          </a:bodyPr>
          <a:lstStyle/>
          <a:p>
            <a:br>
              <a:rPr lang="en-US" dirty="0"/>
            </a:br>
            <a:r>
              <a:rPr lang="en-US" dirty="0"/>
              <a:t>                             Eligibility Criteria</a:t>
            </a:r>
            <a:br>
              <a:rPr lang="en-US" dirty="0"/>
            </a:br>
            <a:endParaRPr lang="en-US" dirty="0"/>
          </a:p>
        </p:txBody>
      </p:sp>
      <p:sp>
        <p:nvSpPr>
          <p:cNvPr id="3" name="Content Placeholder 2">
            <a:extLst>
              <a:ext uri="{FF2B5EF4-FFF2-40B4-BE49-F238E27FC236}">
                <a16:creationId xmlns:a16="http://schemas.microsoft.com/office/drawing/2014/main" id="{EF332672-DC58-457A-B7F6-C6351F901714}"/>
              </a:ext>
            </a:extLst>
          </p:cNvPr>
          <p:cNvSpPr>
            <a:spLocks noGrp="1"/>
          </p:cNvSpPr>
          <p:nvPr>
            <p:ph idx="1"/>
          </p:nvPr>
        </p:nvSpPr>
        <p:spPr/>
        <p:txBody>
          <a:bodyPr>
            <a:normAutofit/>
          </a:bodyPr>
          <a:lstStyle/>
          <a:p>
            <a:r>
              <a:rPr lang="en-US" dirty="0"/>
              <a:t>MyCAA is open to spouses of active duty and National Guard and reserves under title 10 orders with pay grades of E-1 through E-5, W1-W2 or O1-O2</a:t>
            </a:r>
          </a:p>
          <a:p>
            <a:r>
              <a:rPr lang="en-US" dirty="0"/>
              <a:t>Student selects their program and contacts the school.  The school fills out the template provided by MyCAA and gives to the student.  Student sends in to MyCAA.</a:t>
            </a:r>
          </a:p>
          <a:p>
            <a:r>
              <a:rPr lang="en-US" dirty="0"/>
              <a:t>  Once the plan is approved the student can request financial assistance which can be done 60 days in advance.  This must be done at least 24 hours before the program starts. </a:t>
            </a:r>
          </a:p>
          <a:p>
            <a:r>
              <a:rPr lang="en-US" dirty="0"/>
              <a:t>The student receives approval and sends to the school.  I have the student give me a statement that CFCC can release grades to the 3</a:t>
            </a:r>
            <a:r>
              <a:rPr lang="en-US" baseline="30000" dirty="0"/>
              <a:t>rd</a:t>
            </a:r>
            <a:r>
              <a:rPr lang="en-US" dirty="0"/>
              <a:t> party in exchange for tuition being paid.  The Business Office invoices for tuition.  The students pays the fees. </a:t>
            </a:r>
          </a:p>
          <a:p>
            <a:endParaRPr lang="en-US" dirty="0"/>
          </a:p>
        </p:txBody>
      </p:sp>
    </p:spTree>
    <p:extLst>
      <p:ext uri="{BB962C8B-B14F-4D97-AF65-F5344CB8AC3E}">
        <p14:creationId xmlns:p14="http://schemas.microsoft.com/office/powerpoint/2010/main" val="292496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B7B3E-D872-45F7-A363-57846D637297}"/>
              </a:ext>
            </a:extLst>
          </p:cNvPr>
          <p:cNvSpPr>
            <a:spLocks noGrp="1"/>
          </p:cNvSpPr>
          <p:nvPr>
            <p:ph type="title"/>
          </p:nvPr>
        </p:nvSpPr>
        <p:spPr/>
        <p:txBody>
          <a:bodyPr/>
          <a:lstStyle/>
          <a:p>
            <a:r>
              <a:rPr lang="en-US" dirty="0"/>
              <a:t>                   How to apply for MyCAA</a:t>
            </a:r>
          </a:p>
        </p:txBody>
      </p:sp>
      <p:sp>
        <p:nvSpPr>
          <p:cNvPr id="3" name="Content Placeholder 2">
            <a:extLst>
              <a:ext uri="{FF2B5EF4-FFF2-40B4-BE49-F238E27FC236}">
                <a16:creationId xmlns:a16="http://schemas.microsoft.com/office/drawing/2014/main" id="{D13EDAE8-3051-4D83-B911-5A8A7D99FCD1}"/>
              </a:ext>
            </a:extLst>
          </p:cNvPr>
          <p:cNvSpPr>
            <a:spLocks noGrp="1"/>
          </p:cNvSpPr>
          <p:nvPr>
            <p:ph idx="1"/>
          </p:nvPr>
        </p:nvSpPr>
        <p:spPr/>
        <p:txBody>
          <a:bodyPr/>
          <a:lstStyle/>
          <a:p>
            <a:r>
              <a:rPr lang="en-US" dirty="0"/>
              <a:t>Student (spouse) registers on the MyCAA website (</a:t>
            </a:r>
            <a:r>
              <a:rPr lang="en-US" dirty="0">
                <a:hlinkClick r:id="rId2"/>
              </a:rPr>
              <a:t>www.militaryonesource.mil</a:t>
            </a:r>
            <a:r>
              <a:rPr lang="en-US" dirty="0"/>
              <a:t>)</a:t>
            </a:r>
          </a:p>
          <a:p>
            <a:r>
              <a:rPr lang="en-US" dirty="0"/>
              <a:t>If student have questions they can call 1-800-342-9647</a:t>
            </a:r>
          </a:p>
          <a:p>
            <a:r>
              <a:rPr lang="en-US" dirty="0"/>
              <a:t>Student selects their program at school (MyCAA cannot be used for a bachelor’s degree, associate is the highest program covered)</a:t>
            </a:r>
          </a:p>
          <a:p>
            <a:r>
              <a:rPr lang="en-US" dirty="0"/>
              <a:t>Student waits for approval by email notification</a:t>
            </a:r>
          </a:p>
          <a:p>
            <a:r>
              <a:rPr lang="en-US" dirty="0"/>
              <a:t>Enroll in the course or classes</a:t>
            </a:r>
          </a:p>
          <a:p>
            <a:r>
              <a:rPr lang="en-US" dirty="0"/>
              <a:t>Submit invoices for each class to school</a:t>
            </a:r>
          </a:p>
        </p:txBody>
      </p:sp>
    </p:spTree>
    <p:extLst>
      <p:ext uri="{BB962C8B-B14F-4D97-AF65-F5344CB8AC3E}">
        <p14:creationId xmlns:p14="http://schemas.microsoft.com/office/powerpoint/2010/main" val="2614436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5B336-7F38-4564-86E2-8E8BC0F36424}"/>
              </a:ext>
            </a:extLst>
          </p:cNvPr>
          <p:cNvSpPr>
            <a:spLocks noGrp="1"/>
          </p:cNvSpPr>
          <p:nvPr>
            <p:ph type="title"/>
          </p:nvPr>
        </p:nvSpPr>
        <p:spPr/>
        <p:txBody>
          <a:bodyPr/>
          <a:lstStyle/>
          <a:p>
            <a:r>
              <a:rPr lang="en-US" dirty="0"/>
              <a:t>                  School’s Part in MyCAA</a:t>
            </a:r>
          </a:p>
        </p:txBody>
      </p:sp>
      <p:sp>
        <p:nvSpPr>
          <p:cNvPr id="3" name="Content Placeholder 2">
            <a:extLst>
              <a:ext uri="{FF2B5EF4-FFF2-40B4-BE49-F238E27FC236}">
                <a16:creationId xmlns:a16="http://schemas.microsoft.com/office/drawing/2014/main" id="{26EE847F-8C32-4833-A310-7F0163617229}"/>
              </a:ext>
            </a:extLst>
          </p:cNvPr>
          <p:cNvSpPr>
            <a:spLocks noGrp="1"/>
          </p:cNvSpPr>
          <p:nvPr>
            <p:ph idx="1"/>
          </p:nvPr>
        </p:nvSpPr>
        <p:spPr/>
        <p:txBody>
          <a:bodyPr/>
          <a:lstStyle/>
          <a:p>
            <a:r>
              <a:rPr lang="en-US" dirty="0"/>
              <a:t>School has to sign the agreement with MyCAA.</a:t>
            </a:r>
          </a:p>
          <a:p>
            <a:r>
              <a:rPr lang="en-US" dirty="0"/>
              <a:t>School has to provide the template and have the program and classes on the MyCAA portal</a:t>
            </a:r>
          </a:p>
          <a:p>
            <a:r>
              <a:rPr lang="en-US" dirty="0"/>
              <a:t>School will invoice through the portal for tuition</a:t>
            </a:r>
          </a:p>
          <a:p>
            <a:r>
              <a:rPr lang="en-US" dirty="0"/>
              <a:t>School checks and reports grades at the end of the semester (term)</a:t>
            </a:r>
          </a:p>
          <a:p>
            <a:endParaRPr lang="en-US" dirty="0"/>
          </a:p>
        </p:txBody>
      </p:sp>
    </p:spTree>
    <p:extLst>
      <p:ext uri="{BB962C8B-B14F-4D97-AF65-F5344CB8AC3E}">
        <p14:creationId xmlns:p14="http://schemas.microsoft.com/office/powerpoint/2010/main" val="2662451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BD6C4-3427-4C27-8649-CD1232FACA61}"/>
              </a:ext>
            </a:extLst>
          </p:cNvPr>
          <p:cNvSpPr>
            <a:spLocks noGrp="1"/>
          </p:cNvSpPr>
          <p:nvPr>
            <p:ph type="title"/>
          </p:nvPr>
        </p:nvSpPr>
        <p:spPr/>
        <p:txBody>
          <a:bodyPr/>
          <a:lstStyle/>
          <a:p>
            <a:r>
              <a:rPr lang="en-US" dirty="0"/>
              <a:t>              Reasons for MyCAA Funding</a:t>
            </a:r>
          </a:p>
        </p:txBody>
      </p:sp>
      <p:sp>
        <p:nvSpPr>
          <p:cNvPr id="3" name="Content Placeholder 2">
            <a:extLst>
              <a:ext uri="{FF2B5EF4-FFF2-40B4-BE49-F238E27FC236}">
                <a16:creationId xmlns:a16="http://schemas.microsoft.com/office/drawing/2014/main" id="{E8967ECD-4425-46F3-A38B-E72BCA507B1B}"/>
              </a:ext>
            </a:extLst>
          </p:cNvPr>
          <p:cNvSpPr>
            <a:spLocks noGrp="1"/>
          </p:cNvSpPr>
          <p:nvPr>
            <p:ph idx="1"/>
          </p:nvPr>
        </p:nvSpPr>
        <p:spPr/>
        <p:txBody>
          <a:bodyPr/>
          <a:lstStyle/>
          <a:p>
            <a:r>
              <a:rPr lang="en-US" dirty="0"/>
              <a:t>To increase job prospects</a:t>
            </a:r>
          </a:p>
          <a:p>
            <a:endParaRPr lang="en-US" dirty="0"/>
          </a:p>
          <a:p>
            <a:r>
              <a:rPr lang="en-US" dirty="0"/>
              <a:t>Career advancement</a:t>
            </a:r>
          </a:p>
          <a:p>
            <a:endParaRPr lang="en-US" dirty="0"/>
          </a:p>
          <a:p>
            <a:r>
              <a:rPr lang="en-US" dirty="0"/>
              <a:t>Personal development success</a:t>
            </a:r>
          </a:p>
        </p:txBody>
      </p:sp>
    </p:spTree>
    <p:extLst>
      <p:ext uri="{BB962C8B-B14F-4D97-AF65-F5344CB8AC3E}">
        <p14:creationId xmlns:p14="http://schemas.microsoft.com/office/powerpoint/2010/main" val="1021832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524D6-5143-4C5D-AED8-8A2A803468D7}"/>
              </a:ext>
            </a:extLst>
          </p:cNvPr>
          <p:cNvSpPr>
            <a:spLocks noGrp="1"/>
          </p:cNvSpPr>
          <p:nvPr>
            <p:ph type="title"/>
          </p:nvPr>
        </p:nvSpPr>
        <p:spPr/>
        <p:txBody>
          <a:bodyPr/>
          <a:lstStyle/>
          <a:p>
            <a:r>
              <a:rPr lang="en-US" dirty="0"/>
              <a:t>                       Questions</a:t>
            </a:r>
            <a:br>
              <a:rPr lang="en-US" dirty="0"/>
            </a:br>
            <a:endParaRPr lang="en-US" dirty="0"/>
          </a:p>
        </p:txBody>
      </p:sp>
      <p:sp>
        <p:nvSpPr>
          <p:cNvPr id="3" name="Content Placeholder 2">
            <a:extLst>
              <a:ext uri="{FF2B5EF4-FFF2-40B4-BE49-F238E27FC236}">
                <a16:creationId xmlns:a16="http://schemas.microsoft.com/office/drawing/2014/main" id="{9362BDE9-46F1-4E8C-9978-2E9957669AAD}"/>
              </a:ext>
            </a:extLst>
          </p:cNvPr>
          <p:cNvSpPr>
            <a:spLocks noGrp="1"/>
          </p:cNvSpPr>
          <p:nvPr>
            <p:ph idx="1"/>
          </p:nvPr>
        </p:nvSpPr>
        <p:spPr/>
        <p:txBody>
          <a:bodyPr/>
          <a:lstStyle/>
          <a:p>
            <a:r>
              <a:rPr lang="en-US" dirty="0"/>
              <a:t>Contact Rachel Cavenaugh at </a:t>
            </a:r>
            <a:r>
              <a:rPr lang="en-US" dirty="0">
                <a:hlinkClick r:id="rId2"/>
              </a:rPr>
              <a:t>rcavenaugh@cfcc.edu</a:t>
            </a:r>
            <a:r>
              <a:rPr lang="en-US" dirty="0"/>
              <a:t> phone 910-362-7317 for assistance if interested in being able to receive </a:t>
            </a:r>
            <a:r>
              <a:rPr lang="en-US"/>
              <a:t>MyCAA students</a:t>
            </a:r>
            <a:endParaRPr lang="en-US" dirty="0"/>
          </a:p>
        </p:txBody>
      </p:sp>
    </p:spTree>
    <p:extLst>
      <p:ext uri="{BB962C8B-B14F-4D97-AF65-F5344CB8AC3E}">
        <p14:creationId xmlns:p14="http://schemas.microsoft.com/office/powerpoint/2010/main" val="96357619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726</TotalTime>
  <Words>397</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Calibri Light</vt:lpstr>
      <vt:lpstr>Retrospect</vt:lpstr>
      <vt:lpstr>My Career Advancement  (MyCAA)</vt:lpstr>
      <vt:lpstr>Introduction to MyCAA Scholarship</vt:lpstr>
      <vt:lpstr>                              Eligibility Criteria </vt:lpstr>
      <vt:lpstr>                   How to apply for MyCAA</vt:lpstr>
      <vt:lpstr>                  School’s Part in MyCAA</vt:lpstr>
      <vt:lpstr>              Reasons for MyCAA Funding</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Career Advancement  (MyCAA)</dc:title>
  <dc:creator>Rachel Stout Cavenaugh</dc:creator>
  <cp:lastModifiedBy>Rachel Stout Cavenaugh</cp:lastModifiedBy>
  <cp:revision>10</cp:revision>
  <dcterms:created xsi:type="dcterms:W3CDTF">2025-02-28T15:25:10Z</dcterms:created>
  <dcterms:modified xsi:type="dcterms:W3CDTF">2025-03-03T21:23:07Z</dcterms:modified>
</cp:coreProperties>
</file>